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31"/>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Lst>
  <p:sldSz cx="12192000" cy="6858000"/>
  <p:notesSz cx="6889750" cy="10018713"/>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34" roundtripDataSignature="AMtx7mg3i/rKqkqslji3BRRISZs9P7n8tA=="/>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9" d="100"/>
          <a:sy n="69" d="100"/>
        </p:scale>
        <p:origin x="756"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customschemas.google.com/relationships/presentationmetadata" Target="metadata"/><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8500" y="751400"/>
            <a:ext cx="4593375" cy="3757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8975" y="4758875"/>
            <a:ext cx="5511800" cy="45084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gab02b00db1_0_0:notes"/>
          <p:cNvSpPr>
            <a:spLocks noGrp="1" noRot="1" noChangeAspect="1"/>
          </p:cNvSpPr>
          <p:nvPr>
            <p:ph type="sldImg" idx="2"/>
          </p:nvPr>
        </p:nvSpPr>
        <p:spPr>
          <a:xfrm>
            <a:off x="104775" y="750888"/>
            <a:ext cx="6680200" cy="3757612"/>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2" name="Google Shape;82;gab02b00db1_0_0:notes"/>
          <p:cNvSpPr txBox="1">
            <a:spLocks noGrp="1"/>
          </p:cNvSpPr>
          <p:nvPr>
            <p:ph type="body" idx="1"/>
          </p:nvPr>
        </p:nvSpPr>
        <p:spPr>
          <a:xfrm>
            <a:off x="688975" y="4758875"/>
            <a:ext cx="5511900" cy="4508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4"/>
        <p:cNvGrpSpPr/>
        <p:nvPr/>
      </p:nvGrpSpPr>
      <p:grpSpPr>
        <a:xfrm>
          <a:off x="0" y="0"/>
          <a:ext cx="0" cy="0"/>
          <a:chOff x="0" y="0"/>
          <a:chExt cx="0" cy="0"/>
        </a:xfrm>
      </p:grpSpPr>
      <p:sp>
        <p:nvSpPr>
          <p:cNvPr id="145" name="Google Shape;145;p6:notes"/>
          <p:cNvSpPr txBox="1">
            <a:spLocks noGrp="1"/>
          </p:cNvSpPr>
          <p:nvPr>
            <p:ph type="body" idx="1"/>
          </p:nvPr>
        </p:nvSpPr>
        <p:spPr>
          <a:xfrm>
            <a:off x="688975" y="4758875"/>
            <a:ext cx="5511800" cy="4508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46" name="Google Shape;146;p6:notes"/>
          <p:cNvSpPr>
            <a:spLocks noGrp="1" noRot="1" noChangeAspect="1"/>
          </p:cNvSpPr>
          <p:nvPr>
            <p:ph type="sldImg" idx="2"/>
          </p:nvPr>
        </p:nvSpPr>
        <p:spPr>
          <a:xfrm>
            <a:off x="104775" y="750888"/>
            <a:ext cx="6680200" cy="3757612"/>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2"/>
        <p:cNvGrpSpPr/>
        <p:nvPr/>
      </p:nvGrpSpPr>
      <p:grpSpPr>
        <a:xfrm>
          <a:off x="0" y="0"/>
          <a:ext cx="0" cy="0"/>
          <a:chOff x="0" y="0"/>
          <a:chExt cx="0" cy="0"/>
        </a:xfrm>
      </p:grpSpPr>
      <p:sp>
        <p:nvSpPr>
          <p:cNvPr id="153" name="Google Shape;153;gab02b00db1_0_20:notes"/>
          <p:cNvSpPr>
            <a:spLocks noGrp="1" noRot="1" noChangeAspect="1"/>
          </p:cNvSpPr>
          <p:nvPr>
            <p:ph type="sldImg" idx="2"/>
          </p:nvPr>
        </p:nvSpPr>
        <p:spPr>
          <a:xfrm>
            <a:off x="104775" y="750888"/>
            <a:ext cx="6680200" cy="3757612"/>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4" name="Google Shape;154;gab02b00db1_0_20:notes"/>
          <p:cNvSpPr txBox="1">
            <a:spLocks noGrp="1"/>
          </p:cNvSpPr>
          <p:nvPr>
            <p:ph type="body" idx="1"/>
          </p:nvPr>
        </p:nvSpPr>
        <p:spPr>
          <a:xfrm>
            <a:off x="688975" y="4758875"/>
            <a:ext cx="5511900" cy="4508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8"/>
        <p:cNvGrpSpPr/>
        <p:nvPr/>
      </p:nvGrpSpPr>
      <p:grpSpPr>
        <a:xfrm>
          <a:off x="0" y="0"/>
          <a:ext cx="0" cy="0"/>
          <a:chOff x="0" y="0"/>
          <a:chExt cx="0" cy="0"/>
        </a:xfrm>
      </p:grpSpPr>
      <p:sp>
        <p:nvSpPr>
          <p:cNvPr id="159" name="Google Shape;159;gab02b00db1_0_25:notes"/>
          <p:cNvSpPr>
            <a:spLocks noGrp="1" noRot="1" noChangeAspect="1"/>
          </p:cNvSpPr>
          <p:nvPr>
            <p:ph type="sldImg" idx="2"/>
          </p:nvPr>
        </p:nvSpPr>
        <p:spPr>
          <a:xfrm>
            <a:off x="104775" y="750888"/>
            <a:ext cx="6680200" cy="3757612"/>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0" name="Google Shape;160;gab02b00db1_0_25:notes"/>
          <p:cNvSpPr txBox="1">
            <a:spLocks noGrp="1"/>
          </p:cNvSpPr>
          <p:nvPr>
            <p:ph type="body" idx="1"/>
          </p:nvPr>
        </p:nvSpPr>
        <p:spPr>
          <a:xfrm>
            <a:off x="688975" y="4758875"/>
            <a:ext cx="5511900" cy="4508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4"/>
        <p:cNvGrpSpPr/>
        <p:nvPr/>
      </p:nvGrpSpPr>
      <p:grpSpPr>
        <a:xfrm>
          <a:off x="0" y="0"/>
          <a:ext cx="0" cy="0"/>
          <a:chOff x="0" y="0"/>
          <a:chExt cx="0" cy="0"/>
        </a:xfrm>
      </p:grpSpPr>
      <p:sp>
        <p:nvSpPr>
          <p:cNvPr id="165" name="Google Shape;165;p7:notes"/>
          <p:cNvSpPr txBox="1">
            <a:spLocks noGrp="1"/>
          </p:cNvSpPr>
          <p:nvPr>
            <p:ph type="body" idx="1"/>
          </p:nvPr>
        </p:nvSpPr>
        <p:spPr>
          <a:xfrm>
            <a:off x="688975" y="4758875"/>
            <a:ext cx="5511800" cy="4508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66" name="Google Shape;166;p7:notes"/>
          <p:cNvSpPr>
            <a:spLocks noGrp="1" noRot="1" noChangeAspect="1"/>
          </p:cNvSpPr>
          <p:nvPr>
            <p:ph type="sldImg" idx="2"/>
          </p:nvPr>
        </p:nvSpPr>
        <p:spPr>
          <a:xfrm>
            <a:off x="104775" y="750888"/>
            <a:ext cx="6680200" cy="3757612"/>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2"/>
        <p:cNvGrpSpPr/>
        <p:nvPr/>
      </p:nvGrpSpPr>
      <p:grpSpPr>
        <a:xfrm>
          <a:off x="0" y="0"/>
          <a:ext cx="0" cy="0"/>
          <a:chOff x="0" y="0"/>
          <a:chExt cx="0" cy="0"/>
        </a:xfrm>
      </p:grpSpPr>
      <p:sp>
        <p:nvSpPr>
          <p:cNvPr id="173" name="Google Shape;173;p8:notes"/>
          <p:cNvSpPr txBox="1">
            <a:spLocks noGrp="1"/>
          </p:cNvSpPr>
          <p:nvPr>
            <p:ph type="body" idx="1"/>
          </p:nvPr>
        </p:nvSpPr>
        <p:spPr>
          <a:xfrm>
            <a:off x="688975" y="4758875"/>
            <a:ext cx="5511800" cy="4508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74" name="Google Shape;174;p8:notes"/>
          <p:cNvSpPr>
            <a:spLocks noGrp="1" noRot="1" noChangeAspect="1"/>
          </p:cNvSpPr>
          <p:nvPr>
            <p:ph type="sldImg" idx="2"/>
          </p:nvPr>
        </p:nvSpPr>
        <p:spPr>
          <a:xfrm>
            <a:off x="104775" y="750888"/>
            <a:ext cx="6680200" cy="3757612"/>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0"/>
        <p:cNvGrpSpPr/>
        <p:nvPr/>
      </p:nvGrpSpPr>
      <p:grpSpPr>
        <a:xfrm>
          <a:off x="0" y="0"/>
          <a:ext cx="0" cy="0"/>
          <a:chOff x="0" y="0"/>
          <a:chExt cx="0" cy="0"/>
        </a:xfrm>
      </p:grpSpPr>
      <p:sp>
        <p:nvSpPr>
          <p:cNvPr id="181" name="Google Shape;181;p9:notes"/>
          <p:cNvSpPr txBox="1">
            <a:spLocks noGrp="1"/>
          </p:cNvSpPr>
          <p:nvPr>
            <p:ph type="body" idx="1"/>
          </p:nvPr>
        </p:nvSpPr>
        <p:spPr>
          <a:xfrm>
            <a:off x="688975" y="4758875"/>
            <a:ext cx="5511800" cy="4508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82" name="Google Shape;182;p9:notes"/>
          <p:cNvSpPr>
            <a:spLocks noGrp="1" noRot="1" noChangeAspect="1"/>
          </p:cNvSpPr>
          <p:nvPr>
            <p:ph type="sldImg" idx="2"/>
          </p:nvPr>
        </p:nvSpPr>
        <p:spPr>
          <a:xfrm>
            <a:off x="104775" y="750888"/>
            <a:ext cx="6680200" cy="3757612"/>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8"/>
        <p:cNvGrpSpPr/>
        <p:nvPr/>
      </p:nvGrpSpPr>
      <p:grpSpPr>
        <a:xfrm>
          <a:off x="0" y="0"/>
          <a:ext cx="0" cy="0"/>
          <a:chOff x="0" y="0"/>
          <a:chExt cx="0" cy="0"/>
        </a:xfrm>
      </p:grpSpPr>
      <p:sp>
        <p:nvSpPr>
          <p:cNvPr id="189" name="Google Shape;189;p10:notes"/>
          <p:cNvSpPr txBox="1">
            <a:spLocks noGrp="1"/>
          </p:cNvSpPr>
          <p:nvPr>
            <p:ph type="body" idx="1"/>
          </p:nvPr>
        </p:nvSpPr>
        <p:spPr>
          <a:xfrm>
            <a:off x="688975" y="4758875"/>
            <a:ext cx="5511800" cy="4508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90" name="Google Shape;190;p10:notes"/>
          <p:cNvSpPr>
            <a:spLocks noGrp="1" noRot="1" noChangeAspect="1"/>
          </p:cNvSpPr>
          <p:nvPr>
            <p:ph type="sldImg" idx="2"/>
          </p:nvPr>
        </p:nvSpPr>
        <p:spPr>
          <a:xfrm>
            <a:off x="104775" y="750888"/>
            <a:ext cx="6680200" cy="3757612"/>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6"/>
        <p:cNvGrpSpPr/>
        <p:nvPr/>
      </p:nvGrpSpPr>
      <p:grpSpPr>
        <a:xfrm>
          <a:off x="0" y="0"/>
          <a:ext cx="0" cy="0"/>
          <a:chOff x="0" y="0"/>
          <a:chExt cx="0" cy="0"/>
        </a:xfrm>
      </p:grpSpPr>
      <p:sp>
        <p:nvSpPr>
          <p:cNvPr id="197" name="Google Shape;197;p11:notes"/>
          <p:cNvSpPr txBox="1">
            <a:spLocks noGrp="1"/>
          </p:cNvSpPr>
          <p:nvPr>
            <p:ph type="body" idx="1"/>
          </p:nvPr>
        </p:nvSpPr>
        <p:spPr>
          <a:xfrm>
            <a:off x="688975" y="4758875"/>
            <a:ext cx="5511800" cy="4508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98" name="Google Shape;198;p11:notes"/>
          <p:cNvSpPr>
            <a:spLocks noGrp="1" noRot="1" noChangeAspect="1"/>
          </p:cNvSpPr>
          <p:nvPr>
            <p:ph type="sldImg" idx="2"/>
          </p:nvPr>
        </p:nvSpPr>
        <p:spPr>
          <a:xfrm>
            <a:off x="104775" y="750888"/>
            <a:ext cx="6680200" cy="3757612"/>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4"/>
        <p:cNvGrpSpPr/>
        <p:nvPr/>
      </p:nvGrpSpPr>
      <p:grpSpPr>
        <a:xfrm>
          <a:off x="0" y="0"/>
          <a:ext cx="0" cy="0"/>
          <a:chOff x="0" y="0"/>
          <a:chExt cx="0" cy="0"/>
        </a:xfrm>
      </p:grpSpPr>
      <p:sp>
        <p:nvSpPr>
          <p:cNvPr id="205" name="Google Shape;205;p12:notes"/>
          <p:cNvSpPr txBox="1">
            <a:spLocks noGrp="1"/>
          </p:cNvSpPr>
          <p:nvPr>
            <p:ph type="body" idx="1"/>
          </p:nvPr>
        </p:nvSpPr>
        <p:spPr>
          <a:xfrm>
            <a:off x="688975" y="4758875"/>
            <a:ext cx="5511800" cy="4508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06" name="Google Shape;206;p12:notes"/>
          <p:cNvSpPr>
            <a:spLocks noGrp="1" noRot="1" noChangeAspect="1"/>
          </p:cNvSpPr>
          <p:nvPr>
            <p:ph type="sldImg" idx="2"/>
          </p:nvPr>
        </p:nvSpPr>
        <p:spPr>
          <a:xfrm>
            <a:off x="104775" y="750888"/>
            <a:ext cx="6680200" cy="3757612"/>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2"/>
        <p:cNvGrpSpPr/>
        <p:nvPr/>
      </p:nvGrpSpPr>
      <p:grpSpPr>
        <a:xfrm>
          <a:off x="0" y="0"/>
          <a:ext cx="0" cy="0"/>
          <a:chOff x="0" y="0"/>
          <a:chExt cx="0" cy="0"/>
        </a:xfrm>
      </p:grpSpPr>
      <p:sp>
        <p:nvSpPr>
          <p:cNvPr id="213" name="Google Shape;213;p13:notes"/>
          <p:cNvSpPr txBox="1">
            <a:spLocks noGrp="1"/>
          </p:cNvSpPr>
          <p:nvPr>
            <p:ph type="body" idx="1"/>
          </p:nvPr>
        </p:nvSpPr>
        <p:spPr>
          <a:xfrm>
            <a:off x="688975" y="4758875"/>
            <a:ext cx="5511800" cy="4508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14" name="Google Shape;214;p13:notes"/>
          <p:cNvSpPr>
            <a:spLocks noGrp="1" noRot="1" noChangeAspect="1"/>
          </p:cNvSpPr>
          <p:nvPr>
            <p:ph type="sldImg" idx="2"/>
          </p:nvPr>
        </p:nvSpPr>
        <p:spPr>
          <a:xfrm>
            <a:off x="104775" y="750888"/>
            <a:ext cx="6680200" cy="3757612"/>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
        <p:cNvGrpSpPr/>
        <p:nvPr/>
      </p:nvGrpSpPr>
      <p:grpSpPr>
        <a:xfrm>
          <a:off x="0" y="0"/>
          <a:ext cx="0" cy="0"/>
          <a:chOff x="0" y="0"/>
          <a:chExt cx="0" cy="0"/>
        </a:xfrm>
      </p:grpSpPr>
      <p:sp>
        <p:nvSpPr>
          <p:cNvPr id="87" name="Google Shape;87;p2:notes"/>
          <p:cNvSpPr txBox="1">
            <a:spLocks noGrp="1"/>
          </p:cNvSpPr>
          <p:nvPr>
            <p:ph type="body" idx="1"/>
          </p:nvPr>
        </p:nvSpPr>
        <p:spPr>
          <a:xfrm>
            <a:off x="688975" y="4758875"/>
            <a:ext cx="5511800" cy="4508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88" name="Google Shape;88;p2:notes"/>
          <p:cNvSpPr>
            <a:spLocks noGrp="1" noRot="1" noChangeAspect="1"/>
          </p:cNvSpPr>
          <p:nvPr>
            <p:ph type="sldImg" idx="2"/>
          </p:nvPr>
        </p:nvSpPr>
        <p:spPr>
          <a:xfrm>
            <a:off x="104775" y="750888"/>
            <a:ext cx="6680200" cy="3757612"/>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0"/>
        <p:cNvGrpSpPr/>
        <p:nvPr/>
      </p:nvGrpSpPr>
      <p:grpSpPr>
        <a:xfrm>
          <a:off x="0" y="0"/>
          <a:ext cx="0" cy="0"/>
          <a:chOff x="0" y="0"/>
          <a:chExt cx="0" cy="0"/>
        </a:xfrm>
      </p:grpSpPr>
      <p:sp>
        <p:nvSpPr>
          <p:cNvPr id="221" name="Google Shape;221;p14:notes"/>
          <p:cNvSpPr txBox="1">
            <a:spLocks noGrp="1"/>
          </p:cNvSpPr>
          <p:nvPr>
            <p:ph type="body" idx="1"/>
          </p:nvPr>
        </p:nvSpPr>
        <p:spPr>
          <a:xfrm>
            <a:off x="688975" y="4758875"/>
            <a:ext cx="5511800" cy="4508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22" name="Google Shape;222;p14:notes"/>
          <p:cNvSpPr>
            <a:spLocks noGrp="1" noRot="1" noChangeAspect="1"/>
          </p:cNvSpPr>
          <p:nvPr>
            <p:ph type="sldImg" idx="2"/>
          </p:nvPr>
        </p:nvSpPr>
        <p:spPr>
          <a:xfrm>
            <a:off x="104775" y="750888"/>
            <a:ext cx="6680200" cy="3757612"/>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8"/>
        <p:cNvGrpSpPr/>
        <p:nvPr/>
      </p:nvGrpSpPr>
      <p:grpSpPr>
        <a:xfrm>
          <a:off x="0" y="0"/>
          <a:ext cx="0" cy="0"/>
          <a:chOff x="0" y="0"/>
          <a:chExt cx="0" cy="0"/>
        </a:xfrm>
      </p:grpSpPr>
      <p:sp>
        <p:nvSpPr>
          <p:cNvPr id="229" name="Google Shape;229;p15:notes"/>
          <p:cNvSpPr txBox="1">
            <a:spLocks noGrp="1"/>
          </p:cNvSpPr>
          <p:nvPr>
            <p:ph type="body" idx="1"/>
          </p:nvPr>
        </p:nvSpPr>
        <p:spPr>
          <a:xfrm>
            <a:off x="688975" y="4758875"/>
            <a:ext cx="5511800" cy="4508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30" name="Google Shape;230;p15:notes"/>
          <p:cNvSpPr>
            <a:spLocks noGrp="1" noRot="1" noChangeAspect="1"/>
          </p:cNvSpPr>
          <p:nvPr>
            <p:ph type="sldImg" idx="2"/>
          </p:nvPr>
        </p:nvSpPr>
        <p:spPr>
          <a:xfrm>
            <a:off x="104775" y="750888"/>
            <a:ext cx="6680200" cy="3757612"/>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6"/>
        <p:cNvGrpSpPr/>
        <p:nvPr/>
      </p:nvGrpSpPr>
      <p:grpSpPr>
        <a:xfrm>
          <a:off x="0" y="0"/>
          <a:ext cx="0" cy="0"/>
          <a:chOff x="0" y="0"/>
          <a:chExt cx="0" cy="0"/>
        </a:xfrm>
      </p:grpSpPr>
      <p:sp>
        <p:nvSpPr>
          <p:cNvPr id="237" name="Google Shape;237;p16:notes"/>
          <p:cNvSpPr txBox="1">
            <a:spLocks noGrp="1"/>
          </p:cNvSpPr>
          <p:nvPr>
            <p:ph type="body" idx="1"/>
          </p:nvPr>
        </p:nvSpPr>
        <p:spPr>
          <a:xfrm>
            <a:off x="688975" y="4758875"/>
            <a:ext cx="5511800" cy="4508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38" name="Google Shape;238;p16:notes"/>
          <p:cNvSpPr>
            <a:spLocks noGrp="1" noRot="1" noChangeAspect="1"/>
          </p:cNvSpPr>
          <p:nvPr>
            <p:ph type="sldImg" idx="2"/>
          </p:nvPr>
        </p:nvSpPr>
        <p:spPr>
          <a:xfrm>
            <a:off x="104775" y="750888"/>
            <a:ext cx="6680200" cy="3757612"/>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4"/>
        <p:cNvGrpSpPr/>
        <p:nvPr/>
      </p:nvGrpSpPr>
      <p:grpSpPr>
        <a:xfrm>
          <a:off x="0" y="0"/>
          <a:ext cx="0" cy="0"/>
          <a:chOff x="0" y="0"/>
          <a:chExt cx="0" cy="0"/>
        </a:xfrm>
      </p:grpSpPr>
      <p:sp>
        <p:nvSpPr>
          <p:cNvPr id="245" name="Google Shape;245;p17:notes"/>
          <p:cNvSpPr txBox="1">
            <a:spLocks noGrp="1"/>
          </p:cNvSpPr>
          <p:nvPr>
            <p:ph type="body" idx="1"/>
          </p:nvPr>
        </p:nvSpPr>
        <p:spPr>
          <a:xfrm>
            <a:off x="688975" y="4758875"/>
            <a:ext cx="5511800" cy="4508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46" name="Google Shape;246;p17:notes"/>
          <p:cNvSpPr>
            <a:spLocks noGrp="1" noRot="1" noChangeAspect="1"/>
          </p:cNvSpPr>
          <p:nvPr>
            <p:ph type="sldImg" idx="2"/>
          </p:nvPr>
        </p:nvSpPr>
        <p:spPr>
          <a:xfrm>
            <a:off x="104775" y="750888"/>
            <a:ext cx="6680200" cy="3757612"/>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2"/>
        <p:cNvGrpSpPr/>
        <p:nvPr/>
      </p:nvGrpSpPr>
      <p:grpSpPr>
        <a:xfrm>
          <a:off x="0" y="0"/>
          <a:ext cx="0" cy="0"/>
          <a:chOff x="0" y="0"/>
          <a:chExt cx="0" cy="0"/>
        </a:xfrm>
      </p:grpSpPr>
      <p:sp>
        <p:nvSpPr>
          <p:cNvPr id="253" name="Google Shape;253;p18:notes"/>
          <p:cNvSpPr txBox="1">
            <a:spLocks noGrp="1"/>
          </p:cNvSpPr>
          <p:nvPr>
            <p:ph type="body" idx="1"/>
          </p:nvPr>
        </p:nvSpPr>
        <p:spPr>
          <a:xfrm>
            <a:off x="688975" y="4758875"/>
            <a:ext cx="5511800" cy="4508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54" name="Google Shape;254;p18:notes"/>
          <p:cNvSpPr>
            <a:spLocks noGrp="1" noRot="1" noChangeAspect="1"/>
          </p:cNvSpPr>
          <p:nvPr>
            <p:ph type="sldImg" idx="2"/>
          </p:nvPr>
        </p:nvSpPr>
        <p:spPr>
          <a:xfrm>
            <a:off x="104775" y="750888"/>
            <a:ext cx="6680200" cy="3757612"/>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9"/>
        <p:cNvGrpSpPr/>
        <p:nvPr/>
      </p:nvGrpSpPr>
      <p:grpSpPr>
        <a:xfrm>
          <a:off x="0" y="0"/>
          <a:ext cx="0" cy="0"/>
          <a:chOff x="0" y="0"/>
          <a:chExt cx="0" cy="0"/>
        </a:xfrm>
      </p:grpSpPr>
      <p:sp>
        <p:nvSpPr>
          <p:cNvPr id="260" name="Google Shape;260;p19:notes"/>
          <p:cNvSpPr txBox="1">
            <a:spLocks noGrp="1"/>
          </p:cNvSpPr>
          <p:nvPr>
            <p:ph type="body" idx="1"/>
          </p:nvPr>
        </p:nvSpPr>
        <p:spPr>
          <a:xfrm>
            <a:off x="688975" y="4758875"/>
            <a:ext cx="5511800" cy="4508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61" name="Google Shape;261;p19:notes"/>
          <p:cNvSpPr>
            <a:spLocks noGrp="1" noRot="1" noChangeAspect="1"/>
          </p:cNvSpPr>
          <p:nvPr>
            <p:ph type="sldImg" idx="2"/>
          </p:nvPr>
        </p:nvSpPr>
        <p:spPr>
          <a:xfrm>
            <a:off x="104775" y="750888"/>
            <a:ext cx="6680200" cy="3757612"/>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7"/>
        <p:cNvGrpSpPr/>
        <p:nvPr/>
      </p:nvGrpSpPr>
      <p:grpSpPr>
        <a:xfrm>
          <a:off x="0" y="0"/>
          <a:ext cx="0" cy="0"/>
          <a:chOff x="0" y="0"/>
          <a:chExt cx="0" cy="0"/>
        </a:xfrm>
      </p:grpSpPr>
      <p:sp>
        <p:nvSpPr>
          <p:cNvPr id="268" name="Google Shape;268;p20:notes"/>
          <p:cNvSpPr txBox="1">
            <a:spLocks noGrp="1"/>
          </p:cNvSpPr>
          <p:nvPr>
            <p:ph type="body" idx="1"/>
          </p:nvPr>
        </p:nvSpPr>
        <p:spPr>
          <a:xfrm>
            <a:off x="688975" y="4758875"/>
            <a:ext cx="5511800" cy="4508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69" name="Google Shape;269;p20:notes"/>
          <p:cNvSpPr>
            <a:spLocks noGrp="1" noRot="1" noChangeAspect="1"/>
          </p:cNvSpPr>
          <p:nvPr>
            <p:ph type="sldImg" idx="2"/>
          </p:nvPr>
        </p:nvSpPr>
        <p:spPr>
          <a:xfrm>
            <a:off x="104775" y="750888"/>
            <a:ext cx="6680200" cy="3757612"/>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5"/>
        <p:cNvGrpSpPr/>
        <p:nvPr/>
      </p:nvGrpSpPr>
      <p:grpSpPr>
        <a:xfrm>
          <a:off x="0" y="0"/>
          <a:ext cx="0" cy="0"/>
          <a:chOff x="0" y="0"/>
          <a:chExt cx="0" cy="0"/>
        </a:xfrm>
      </p:grpSpPr>
      <p:sp>
        <p:nvSpPr>
          <p:cNvPr id="276" name="Google Shape;276;p21:notes"/>
          <p:cNvSpPr txBox="1">
            <a:spLocks noGrp="1"/>
          </p:cNvSpPr>
          <p:nvPr>
            <p:ph type="body" idx="1"/>
          </p:nvPr>
        </p:nvSpPr>
        <p:spPr>
          <a:xfrm>
            <a:off x="688975" y="4758875"/>
            <a:ext cx="5511800" cy="4508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77" name="Google Shape;277;p21:notes"/>
          <p:cNvSpPr>
            <a:spLocks noGrp="1" noRot="1" noChangeAspect="1"/>
          </p:cNvSpPr>
          <p:nvPr>
            <p:ph type="sldImg" idx="2"/>
          </p:nvPr>
        </p:nvSpPr>
        <p:spPr>
          <a:xfrm>
            <a:off x="104775" y="750888"/>
            <a:ext cx="6680200" cy="3757612"/>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2"/>
        <p:cNvGrpSpPr/>
        <p:nvPr/>
      </p:nvGrpSpPr>
      <p:grpSpPr>
        <a:xfrm>
          <a:off x="0" y="0"/>
          <a:ext cx="0" cy="0"/>
          <a:chOff x="0" y="0"/>
          <a:chExt cx="0" cy="0"/>
        </a:xfrm>
      </p:grpSpPr>
      <p:sp>
        <p:nvSpPr>
          <p:cNvPr id="283" name="Google Shape;283;p22:notes"/>
          <p:cNvSpPr txBox="1">
            <a:spLocks noGrp="1"/>
          </p:cNvSpPr>
          <p:nvPr>
            <p:ph type="body" idx="1"/>
          </p:nvPr>
        </p:nvSpPr>
        <p:spPr>
          <a:xfrm>
            <a:off x="688975" y="4758875"/>
            <a:ext cx="5511800" cy="4508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84" name="Google Shape;284;p22:notes"/>
          <p:cNvSpPr>
            <a:spLocks noGrp="1" noRot="1" noChangeAspect="1"/>
          </p:cNvSpPr>
          <p:nvPr>
            <p:ph type="sldImg" idx="2"/>
          </p:nvPr>
        </p:nvSpPr>
        <p:spPr>
          <a:xfrm>
            <a:off x="104775" y="750888"/>
            <a:ext cx="6680200" cy="3757612"/>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0"/>
        <p:cNvGrpSpPr/>
        <p:nvPr/>
      </p:nvGrpSpPr>
      <p:grpSpPr>
        <a:xfrm>
          <a:off x="0" y="0"/>
          <a:ext cx="0" cy="0"/>
          <a:chOff x="0" y="0"/>
          <a:chExt cx="0" cy="0"/>
        </a:xfrm>
      </p:grpSpPr>
      <p:sp>
        <p:nvSpPr>
          <p:cNvPr id="291" name="Google Shape;291;p23:notes"/>
          <p:cNvSpPr txBox="1">
            <a:spLocks noGrp="1"/>
          </p:cNvSpPr>
          <p:nvPr>
            <p:ph type="body" idx="1"/>
          </p:nvPr>
        </p:nvSpPr>
        <p:spPr>
          <a:xfrm>
            <a:off x="688975" y="4758875"/>
            <a:ext cx="5511800" cy="4508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92" name="Google Shape;292;p23:notes"/>
          <p:cNvSpPr>
            <a:spLocks noGrp="1" noRot="1" noChangeAspect="1"/>
          </p:cNvSpPr>
          <p:nvPr>
            <p:ph type="sldImg" idx="2"/>
          </p:nvPr>
        </p:nvSpPr>
        <p:spPr>
          <a:xfrm>
            <a:off x="104775" y="750888"/>
            <a:ext cx="6680200" cy="3757612"/>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4"/>
        <p:cNvGrpSpPr/>
        <p:nvPr/>
      </p:nvGrpSpPr>
      <p:grpSpPr>
        <a:xfrm>
          <a:off x="0" y="0"/>
          <a:ext cx="0" cy="0"/>
          <a:chOff x="0" y="0"/>
          <a:chExt cx="0" cy="0"/>
        </a:xfrm>
      </p:grpSpPr>
      <p:sp>
        <p:nvSpPr>
          <p:cNvPr id="95" name="Google Shape;95;gab02b00db1_0_5:notes"/>
          <p:cNvSpPr>
            <a:spLocks noGrp="1" noRot="1" noChangeAspect="1"/>
          </p:cNvSpPr>
          <p:nvPr>
            <p:ph type="sldImg" idx="2"/>
          </p:nvPr>
        </p:nvSpPr>
        <p:spPr>
          <a:xfrm>
            <a:off x="104775" y="750888"/>
            <a:ext cx="6680200" cy="3757612"/>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6" name="Google Shape;96;gab02b00db1_0_5:notes"/>
          <p:cNvSpPr txBox="1">
            <a:spLocks noGrp="1"/>
          </p:cNvSpPr>
          <p:nvPr>
            <p:ph type="body" idx="1"/>
          </p:nvPr>
        </p:nvSpPr>
        <p:spPr>
          <a:xfrm>
            <a:off x="688975" y="4758875"/>
            <a:ext cx="5511900" cy="4508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0"/>
        <p:cNvGrpSpPr/>
        <p:nvPr/>
      </p:nvGrpSpPr>
      <p:grpSpPr>
        <a:xfrm>
          <a:off x="0" y="0"/>
          <a:ext cx="0" cy="0"/>
          <a:chOff x="0" y="0"/>
          <a:chExt cx="0" cy="0"/>
        </a:xfrm>
      </p:grpSpPr>
      <p:sp>
        <p:nvSpPr>
          <p:cNvPr id="101" name="Google Shape;101;gab02b00db1_0_10:notes"/>
          <p:cNvSpPr>
            <a:spLocks noGrp="1" noRot="1" noChangeAspect="1"/>
          </p:cNvSpPr>
          <p:nvPr>
            <p:ph type="sldImg" idx="2"/>
          </p:nvPr>
        </p:nvSpPr>
        <p:spPr>
          <a:xfrm>
            <a:off x="104775" y="750888"/>
            <a:ext cx="6680200" cy="3757612"/>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2" name="Google Shape;102;gab02b00db1_0_10:notes"/>
          <p:cNvSpPr txBox="1">
            <a:spLocks noGrp="1"/>
          </p:cNvSpPr>
          <p:nvPr>
            <p:ph type="body" idx="1"/>
          </p:nvPr>
        </p:nvSpPr>
        <p:spPr>
          <a:xfrm>
            <a:off x="688975" y="4758875"/>
            <a:ext cx="5511900" cy="4508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Google Shape;107;gab02b00db1_0_15:notes"/>
          <p:cNvSpPr>
            <a:spLocks noGrp="1" noRot="1" noChangeAspect="1"/>
          </p:cNvSpPr>
          <p:nvPr>
            <p:ph type="sldImg" idx="2"/>
          </p:nvPr>
        </p:nvSpPr>
        <p:spPr>
          <a:xfrm>
            <a:off x="104775" y="750888"/>
            <a:ext cx="6680200" cy="3757612"/>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8" name="Google Shape;108;gab02b00db1_0_15:notes"/>
          <p:cNvSpPr txBox="1">
            <a:spLocks noGrp="1"/>
          </p:cNvSpPr>
          <p:nvPr>
            <p:ph type="body" idx="1"/>
          </p:nvPr>
        </p:nvSpPr>
        <p:spPr>
          <a:xfrm>
            <a:off x="688975" y="4758875"/>
            <a:ext cx="5511900" cy="4508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2"/>
        <p:cNvGrpSpPr/>
        <p:nvPr/>
      </p:nvGrpSpPr>
      <p:grpSpPr>
        <a:xfrm>
          <a:off x="0" y="0"/>
          <a:ext cx="0" cy="0"/>
          <a:chOff x="0" y="0"/>
          <a:chExt cx="0" cy="0"/>
        </a:xfrm>
      </p:grpSpPr>
      <p:sp>
        <p:nvSpPr>
          <p:cNvPr id="113" name="Google Shape;113;p1:notes"/>
          <p:cNvSpPr txBox="1">
            <a:spLocks noGrp="1"/>
          </p:cNvSpPr>
          <p:nvPr>
            <p:ph type="body" idx="1"/>
          </p:nvPr>
        </p:nvSpPr>
        <p:spPr>
          <a:xfrm>
            <a:off x="688975" y="4758875"/>
            <a:ext cx="5511800" cy="4508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14" name="Google Shape;114;p1:notes"/>
          <p:cNvSpPr>
            <a:spLocks noGrp="1" noRot="1" noChangeAspect="1"/>
          </p:cNvSpPr>
          <p:nvPr>
            <p:ph type="sldImg" idx="2"/>
          </p:nvPr>
        </p:nvSpPr>
        <p:spPr>
          <a:xfrm>
            <a:off x="104775" y="750888"/>
            <a:ext cx="6680200" cy="3757612"/>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0"/>
        <p:cNvGrpSpPr/>
        <p:nvPr/>
      </p:nvGrpSpPr>
      <p:grpSpPr>
        <a:xfrm>
          <a:off x="0" y="0"/>
          <a:ext cx="0" cy="0"/>
          <a:chOff x="0" y="0"/>
          <a:chExt cx="0" cy="0"/>
        </a:xfrm>
      </p:grpSpPr>
      <p:sp>
        <p:nvSpPr>
          <p:cNvPr id="121" name="Google Shape;121;p3:notes"/>
          <p:cNvSpPr txBox="1">
            <a:spLocks noGrp="1"/>
          </p:cNvSpPr>
          <p:nvPr>
            <p:ph type="body" idx="1"/>
          </p:nvPr>
        </p:nvSpPr>
        <p:spPr>
          <a:xfrm>
            <a:off x="688975" y="4758875"/>
            <a:ext cx="5511800" cy="4508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22" name="Google Shape;122;p3:notes"/>
          <p:cNvSpPr>
            <a:spLocks noGrp="1" noRot="1" noChangeAspect="1"/>
          </p:cNvSpPr>
          <p:nvPr>
            <p:ph type="sldImg" idx="2"/>
          </p:nvPr>
        </p:nvSpPr>
        <p:spPr>
          <a:xfrm>
            <a:off x="104775" y="750888"/>
            <a:ext cx="6680200" cy="3757612"/>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8"/>
        <p:cNvGrpSpPr/>
        <p:nvPr/>
      </p:nvGrpSpPr>
      <p:grpSpPr>
        <a:xfrm>
          <a:off x="0" y="0"/>
          <a:ext cx="0" cy="0"/>
          <a:chOff x="0" y="0"/>
          <a:chExt cx="0" cy="0"/>
        </a:xfrm>
      </p:grpSpPr>
      <p:sp>
        <p:nvSpPr>
          <p:cNvPr id="129" name="Google Shape;129;p4:notes"/>
          <p:cNvSpPr txBox="1">
            <a:spLocks noGrp="1"/>
          </p:cNvSpPr>
          <p:nvPr>
            <p:ph type="body" idx="1"/>
          </p:nvPr>
        </p:nvSpPr>
        <p:spPr>
          <a:xfrm>
            <a:off x="688975" y="4758875"/>
            <a:ext cx="5511800" cy="4508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30" name="Google Shape;130;p4:notes"/>
          <p:cNvSpPr>
            <a:spLocks noGrp="1" noRot="1" noChangeAspect="1"/>
          </p:cNvSpPr>
          <p:nvPr>
            <p:ph type="sldImg" idx="2"/>
          </p:nvPr>
        </p:nvSpPr>
        <p:spPr>
          <a:xfrm>
            <a:off x="104775" y="750888"/>
            <a:ext cx="6680200" cy="3757612"/>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6"/>
        <p:cNvGrpSpPr/>
        <p:nvPr/>
      </p:nvGrpSpPr>
      <p:grpSpPr>
        <a:xfrm>
          <a:off x="0" y="0"/>
          <a:ext cx="0" cy="0"/>
          <a:chOff x="0" y="0"/>
          <a:chExt cx="0" cy="0"/>
        </a:xfrm>
      </p:grpSpPr>
      <p:sp>
        <p:nvSpPr>
          <p:cNvPr id="137" name="Google Shape;137;p5:notes"/>
          <p:cNvSpPr txBox="1">
            <a:spLocks noGrp="1"/>
          </p:cNvSpPr>
          <p:nvPr>
            <p:ph type="body" idx="1"/>
          </p:nvPr>
        </p:nvSpPr>
        <p:spPr>
          <a:xfrm>
            <a:off x="688975" y="4758875"/>
            <a:ext cx="5511800" cy="4508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38" name="Google Shape;138;p5:notes"/>
          <p:cNvSpPr>
            <a:spLocks noGrp="1" noRot="1" noChangeAspect="1"/>
          </p:cNvSpPr>
          <p:nvPr>
            <p:ph type="sldImg" idx="2"/>
          </p:nvPr>
        </p:nvSpPr>
        <p:spPr>
          <a:xfrm>
            <a:off x="104775" y="750888"/>
            <a:ext cx="6680200" cy="3757612"/>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כותרת ותוכן" type="obj">
  <p:cSld name="OBJECT">
    <p:spTree>
      <p:nvGrpSpPr>
        <p:cNvPr id="1" name="Shape 11"/>
        <p:cNvGrpSpPr/>
        <p:nvPr/>
      </p:nvGrpSpPr>
      <p:grpSpPr>
        <a:xfrm>
          <a:off x="0" y="0"/>
          <a:ext cx="0" cy="0"/>
          <a:chOff x="0" y="0"/>
          <a:chExt cx="0" cy="0"/>
        </a:xfrm>
      </p:grpSpPr>
      <p:sp>
        <p:nvSpPr>
          <p:cNvPr id="12" name="Google Shape;12;p25"/>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r" rtl="1">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3" name="Google Shape;13;p25"/>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lvl="0" indent="-342900" algn="r" rtl="1">
              <a:lnSpc>
                <a:spcPct val="90000"/>
              </a:lnSpc>
              <a:spcBef>
                <a:spcPts val="1000"/>
              </a:spcBef>
              <a:spcAft>
                <a:spcPts val="0"/>
              </a:spcAft>
              <a:buClr>
                <a:schemeClr val="dk1"/>
              </a:buClr>
              <a:buSzPts val="1800"/>
              <a:buChar char="•"/>
              <a:defRPr/>
            </a:lvl1pPr>
            <a:lvl2pPr marL="914400" lvl="1" indent="-342900" algn="r" rtl="1">
              <a:lnSpc>
                <a:spcPct val="90000"/>
              </a:lnSpc>
              <a:spcBef>
                <a:spcPts val="500"/>
              </a:spcBef>
              <a:spcAft>
                <a:spcPts val="0"/>
              </a:spcAft>
              <a:buClr>
                <a:schemeClr val="dk1"/>
              </a:buClr>
              <a:buSzPts val="1800"/>
              <a:buChar char="•"/>
              <a:defRPr/>
            </a:lvl2pPr>
            <a:lvl3pPr marL="1371600" lvl="2" indent="-342900" algn="r" rtl="1">
              <a:lnSpc>
                <a:spcPct val="90000"/>
              </a:lnSpc>
              <a:spcBef>
                <a:spcPts val="500"/>
              </a:spcBef>
              <a:spcAft>
                <a:spcPts val="0"/>
              </a:spcAft>
              <a:buClr>
                <a:schemeClr val="dk1"/>
              </a:buClr>
              <a:buSzPts val="1800"/>
              <a:buChar char="•"/>
              <a:defRPr/>
            </a:lvl3pPr>
            <a:lvl4pPr marL="1828800" lvl="3" indent="-342900" algn="r" rtl="1">
              <a:lnSpc>
                <a:spcPct val="90000"/>
              </a:lnSpc>
              <a:spcBef>
                <a:spcPts val="500"/>
              </a:spcBef>
              <a:spcAft>
                <a:spcPts val="0"/>
              </a:spcAft>
              <a:buClr>
                <a:schemeClr val="dk1"/>
              </a:buClr>
              <a:buSzPts val="1800"/>
              <a:buChar char="•"/>
              <a:defRPr/>
            </a:lvl4pPr>
            <a:lvl5pPr marL="2286000" lvl="4" indent="-342900" algn="r" rtl="1">
              <a:lnSpc>
                <a:spcPct val="90000"/>
              </a:lnSpc>
              <a:spcBef>
                <a:spcPts val="500"/>
              </a:spcBef>
              <a:spcAft>
                <a:spcPts val="0"/>
              </a:spcAft>
              <a:buClr>
                <a:schemeClr val="dk1"/>
              </a:buClr>
              <a:buSzPts val="1800"/>
              <a:buChar char="•"/>
              <a:defRPr/>
            </a:lvl5pPr>
            <a:lvl6pPr marL="2743200" lvl="5" indent="-342900" algn="r" rtl="1">
              <a:lnSpc>
                <a:spcPct val="90000"/>
              </a:lnSpc>
              <a:spcBef>
                <a:spcPts val="500"/>
              </a:spcBef>
              <a:spcAft>
                <a:spcPts val="0"/>
              </a:spcAft>
              <a:buClr>
                <a:schemeClr val="dk1"/>
              </a:buClr>
              <a:buSzPts val="1800"/>
              <a:buChar char="•"/>
              <a:defRPr/>
            </a:lvl6pPr>
            <a:lvl7pPr marL="3200400" lvl="6" indent="-342900" algn="r" rtl="1">
              <a:lnSpc>
                <a:spcPct val="90000"/>
              </a:lnSpc>
              <a:spcBef>
                <a:spcPts val="500"/>
              </a:spcBef>
              <a:spcAft>
                <a:spcPts val="0"/>
              </a:spcAft>
              <a:buClr>
                <a:schemeClr val="dk1"/>
              </a:buClr>
              <a:buSzPts val="1800"/>
              <a:buChar char="•"/>
              <a:defRPr/>
            </a:lvl7pPr>
            <a:lvl8pPr marL="3657600" lvl="7" indent="-342900" algn="r" rtl="1">
              <a:lnSpc>
                <a:spcPct val="90000"/>
              </a:lnSpc>
              <a:spcBef>
                <a:spcPts val="500"/>
              </a:spcBef>
              <a:spcAft>
                <a:spcPts val="0"/>
              </a:spcAft>
              <a:buClr>
                <a:schemeClr val="dk1"/>
              </a:buClr>
              <a:buSzPts val="1800"/>
              <a:buChar char="•"/>
              <a:defRPr/>
            </a:lvl8pPr>
            <a:lvl9pPr marL="4114800" lvl="8" indent="-342900" algn="r" rtl="1">
              <a:lnSpc>
                <a:spcPct val="90000"/>
              </a:lnSpc>
              <a:spcBef>
                <a:spcPts val="500"/>
              </a:spcBef>
              <a:spcAft>
                <a:spcPts val="0"/>
              </a:spcAft>
              <a:buClr>
                <a:schemeClr val="dk1"/>
              </a:buClr>
              <a:buSzPts val="1800"/>
              <a:buChar char="•"/>
              <a:defRPr/>
            </a:lvl9pPr>
          </a:lstStyle>
          <a:p>
            <a:endParaRPr/>
          </a:p>
        </p:txBody>
      </p:sp>
      <p:sp>
        <p:nvSpPr>
          <p:cNvPr id="14" name="Google Shape;14;p25"/>
          <p:cNvSpPr txBox="1">
            <a:spLocks noGrp="1"/>
          </p:cNvSpPr>
          <p:nvPr>
            <p:ph type="dt" idx="10"/>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lvl="0" algn="r" rtl="1">
              <a:spcBef>
                <a:spcPts val="0"/>
              </a:spcBef>
              <a:spcAft>
                <a:spcPts val="0"/>
              </a:spcAft>
              <a:buSzPts val="1400"/>
              <a:buNone/>
              <a:defRPr/>
            </a:lvl1pPr>
            <a:lvl2pPr lvl="1" algn="r" rtl="1">
              <a:spcBef>
                <a:spcPts val="0"/>
              </a:spcBef>
              <a:spcAft>
                <a:spcPts val="0"/>
              </a:spcAft>
              <a:buSzPts val="1400"/>
              <a:buNone/>
              <a:defRPr/>
            </a:lvl2pPr>
            <a:lvl3pPr lvl="2" algn="r" rtl="1">
              <a:spcBef>
                <a:spcPts val="0"/>
              </a:spcBef>
              <a:spcAft>
                <a:spcPts val="0"/>
              </a:spcAft>
              <a:buSzPts val="1400"/>
              <a:buNone/>
              <a:defRPr/>
            </a:lvl3pPr>
            <a:lvl4pPr lvl="3" algn="r" rtl="1">
              <a:spcBef>
                <a:spcPts val="0"/>
              </a:spcBef>
              <a:spcAft>
                <a:spcPts val="0"/>
              </a:spcAft>
              <a:buSzPts val="1400"/>
              <a:buNone/>
              <a:defRPr/>
            </a:lvl4pPr>
            <a:lvl5pPr lvl="4" algn="r" rtl="1">
              <a:spcBef>
                <a:spcPts val="0"/>
              </a:spcBef>
              <a:spcAft>
                <a:spcPts val="0"/>
              </a:spcAft>
              <a:buSzPts val="1400"/>
              <a:buNone/>
              <a:defRPr/>
            </a:lvl5pPr>
            <a:lvl6pPr lvl="5" algn="r" rtl="1">
              <a:spcBef>
                <a:spcPts val="0"/>
              </a:spcBef>
              <a:spcAft>
                <a:spcPts val="0"/>
              </a:spcAft>
              <a:buSzPts val="1400"/>
              <a:buNone/>
              <a:defRPr/>
            </a:lvl6pPr>
            <a:lvl7pPr lvl="6" algn="r" rtl="1">
              <a:spcBef>
                <a:spcPts val="0"/>
              </a:spcBef>
              <a:spcAft>
                <a:spcPts val="0"/>
              </a:spcAft>
              <a:buSzPts val="1400"/>
              <a:buNone/>
              <a:defRPr/>
            </a:lvl7pPr>
            <a:lvl8pPr lvl="7" algn="r" rtl="1">
              <a:spcBef>
                <a:spcPts val="0"/>
              </a:spcBef>
              <a:spcAft>
                <a:spcPts val="0"/>
              </a:spcAft>
              <a:buSzPts val="1400"/>
              <a:buNone/>
              <a:defRPr/>
            </a:lvl8pPr>
            <a:lvl9pPr lvl="8" algn="r" rtl="1">
              <a:spcBef>
                <a:spcPts val="0"/>
              </a:spcBef>
              <a:spcAft>
                <a:spcPts val="0"/>
              </a:spcAft>
              <a:buSzPts val="1400"/>
              <a:buNone/>
              <a:defRPr/>
            </a:lvl9pPr>
          </a:lstStyle>
          <a:p>
            <a:endParaRPr/>
          </a:p>
        </p:txBody>
      </p:sp>
      <p:sp>
        <p:nvSpPr>
          <p:cNvPr id="15" name="Google Shape;15;p2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rtl="1">
              <a:spcBef>
                <a:spcPts val="0"/>
              </a:spcBef>
              <a:spcAft>
                <a:spcPts val="0"/>
              </a:spcAft>
              <a:buSzPts val="1400"/>
              <a:buNone/>
              <a:defRPr/>
            </a:lvl1pPr>
            <a:lvl2pPr lvl="1" algn="r" rtl="1">
              <a:spcBef>
                <a:spcPts val="0"/>
              </a:spcBef>
              <a:spcAft>
                <a:spcPts val="0"/>
              </a:spcAft>
              <a:buSzPts val="1400"/>
              <a:buNone/>
              <a:defRPr/>
            </a:lvl2pPr>
            <a:lvl3pPr lvl="2" algn="r" rtl="1">
              <a:spcBef>
                <a:spcPts val="0"/>
              </a:spcBef>
              <a:spcAft>
                <a:spcPts val="0"/>
              </a:spcAft>
              <a:buSzPts val="1400"/>
              <a:buNone/>
              <a:defRPr/>
            </a:lvl3pPr>
            <a:lvl4pPr lvl="3" algn="r" rtl="1">
              <a:spcBef>
                <a:spcPts val="0"/>
              </a:spcBef>
              <a:spcAft>
                <a:spcPts val="0"/>
              </a:spcAft>
              <a:buSzPts val="1400"/>
              <a:buNone/>
              <a:defRPr/>
            </a:lvl4pPr>
            <a:lvl5pPr lvl="4" algn="r" rtl="1">
              <a:spcBef>
                <a:spcPts val="0"/>
              </a:spcBef>
              <a:spcAft>
                <a:spcPts val="0"/>
              </a:spcAft>
              <a:buSzPts val="1400"/>
              <a:buNone/>
              <a:defRPr/>
            </a:lvl5pPr>
            <a:lvl6pPr lvl="5" algn="r" rtl="1">
              <a:spcBef>
                <a:spcPts val="0"/>
              </a:spcBef>
              <a:spcAft>
                <a:spcPts val="0"/>
              </a:spcAft>
              <a:buSzPts val="1400"/>
              <a:buNone/>
              <a:defRPr/>
            </a:lvl6pPr>
            <a:lvl7pPr lvl="6" algn="r" rtl="1">
              <a:spcBef>
                <a:spcPts val="0"/>
              </a:spcBef>
              <a:spcAft>
                <a:spcPts val="0"/>
              </a:spcAft>
              <a:buSzPts val="1400"/>
              <a:buNone/>
              <a:defRPr/>
            </a:lvl7pPr>
            <a:lvl8pPr lvl="7" algn="r" rtl="1">
              <a:spcBef>
                <a:spcPts val="0"/>
              </a:spcBef>
              <a:spcAft>
                <a:spcPts val="0"/>
              </a:spcAft>
              <a:buSzPts val="1400"/>
              <a:buNone/>
              <a:defRPr/>
            </a:lvl8pPr>
            <a:lvl9pPr lvl="8" algn="r" rtl="1">
              <a:spcBef>
                <a:spcPts val="0"/>
              </a:spcBef>
              <a:spcAft>
                <a:spcPts val="0"/>
              </a:spcAft>
              <a:buSzPts val="1400"/>
              <a:buNone/>
              <a:defRPr/>
            </a:lvl9pPr>
          </a:lstStyle>
          <a:p>
            <a:endParaRPr/>
          </a:p>
        </p:txBody>
      </p:sp>
      <p:sp>
        <p:nvSpPr>
          <p:cNvPr id="16" name="Google Shape;16;p25"/>
          <p:cNvSpPr txBox="1">
            <a:spLocks noGrp="1"/>
          </p:cNvSpPr>
          <p:nvPr>
            <p:ph type="sldNum" idx="12"/>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marL="0" lvl="0" indent="0" algn="l" rtl="1">
              <a:spcBef>
                <a:spcPts val="0"/>
              </a:spcBef>
              <a:buNone/>
              <a:defRPr/>
            </a:lvl1pPr>
            <a:lvl2pPr marL="0" lvl="1" indent="0" algn="l" rtl="1">
              <a:spcBef>
                <a:spcPts val="0"/>
              </a:spcBef>
              <a:buNone/>
              <a:defRPr/>
            </a:lvl2pPr>
            <a:lvl3pPr marL="0" lvl="2" indent="0" algn="l" rtl="1">
              <a:spcBef>
                <a:spcPts val="0"/>
              </a:spcBef>
              <a:buNone/>
              <a:defRPr/>
            </a:lvl3pPr>
            <a:lvl4pPr marL="0" lvl="3" indent="0" algn="l" rtl="1">
              <a:spcBef>
                <a:spcPts val="0"/>
              </a:spcBef>
              <a:buNone/>
              <a:defRPr/>
            </a:lvl4pPr>
            <a:lvl5pPr marL="0" lvl="4" indent="0" algn="l" rtl="1">
              <a:spcBef>
                <a:spcPts val="0"/>
              </a:spcBef>
              <a:buNone/>
              <a:defRPr/>
            </a:lvl5pPr>
            <a:lvl6pPr marL="0" lvl="5" indent="0" algn="l" rtl="1">
              <a:spcBef>
                <a:spcPts val="0"/>
              </a:spcBef>
              <a:buNone/>
              <a:defRPr/>
            </a:lvl6pPr>
            <a:lvl7pPr marL="0" lvl="6" indent="0" algn="l" rtl="1">
              <a:spcBef>
                <a:spcPts val="0"/>
              </a:spcBef>
              <a:buNone/>
              <a:defRPr/>
            </a:lvl7pPr>
            <a:lvl8pPr marL="0" lvl="7" indent="0" algn="l" rtl="1">
              <a:spcBef>
                <a:spcPts val="0"/>
              </a:spcBef>
              <a:buNone/>
              <a:defRPr/>
            </a:lvl8pPr>
            <a:lvl9pPr marL="0" lvl="8" indent="0" algn="l" rtl="1">
              <a:spcBef>
                <a:spcPts val="0"/>
              </a:spcBef>
              <a:buNone/>
              <a:defRPr/>
            </a:lvl9pPr>
          </a:lstStyle>
          <a:p>
            <a:pPr marL="0" lvl="0" indent="0" algn="l" rtl="1">
              <a:spcBef>
                <a:spcPts val="0"/>
              </a:spcBef>
              <a:spcAft>
                <a:spcPts val="0"/>
              </a:spcAft>
              <a:buNone/>
            </a:pPr>
            <a:fld id="{00000000-1234-1234-1234-123412341234}" type="slidenum">
              <a:rPr lang="iw-IL"/>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כותרת וטקסט אנכי" type="vertTx">
  <p:cSld name="VERTICAL_TEXT">
    <p:spTree>
      <p:nvGrpSpPr>
        <p:cNvPr id="1" name="Shape 68"/>
        <p:cNvGrpSpPr/>
        <p:nvPr/>
      </p:nvGrpSpPr>
      <p:grpSpPr>
        <a:xfrm>
          <a:off x="0" y="0"/>
          <a:ext cx="0" cy="0"/>
          <a:chOff x="0" y="0"/>
          <a:chExt cx="0" cy="0"/>
        </a:xfrm>
      </p:grpSpPr>
      <p:sp>
        <p:nvSpPr>
          <p:cNvPr id="69" name="Google Shape;69;p34"/>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r" rtl="1">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0" name="Google Shape;70;p34"/>
          <p:cNvSpPr txBox="1">
            <a:spLocks noGrp="1"/>
          </p:cNvSpPr>
          <p:nvPr>
            <p:ph type="body" idx="1"/>
          </p:nvPr>
        </p:nvSpPr>
        <p:spPr>
          <a:xfrm rot="5400000">
            <a:off x="3920331" y="-1256506"/>
            <a:ext cx="4351338" cy="10515600"/>
          </a:xfrm>
          <a:prstGeom prst="rect">
            <a:avLst/>
          </a:prstGeom>
          <a:noFill/>
          <a:ln>
            <a:noFill/>
          </a:ln>
        </p:spPr>
        <p:txBody>
          <a:bodyPr spcFirstLastPara="1" wrap="square" lIns="91425" tIns="45700" rIns="91425" bIns="45700" anchor="t" anchorCtr="0">
            <a:normAutofit/>
          </a:bodyPr>
          <a:lstStyle>
            <a:lvl1pPr marL="457200" lvl="0" indent="-342900" algn="r" rtl="1">
              <a:lnSpc>
                <a:spcPct val="90000"/>
              </a:lnSpc>
              <a:spcBef>
                <a:spcPts val="1000"/>
              </a:spcBef>
              <a:spcAft>
                <a:spcPts val="0"/>
              </a:spcAft>
              <a:buClr>
                <a:schemeClr val="dk1"/>
              </a:buClr>
              <a:buSzPts val="1800"/>
              <a:buChar char="•"/>
              <a:defRPr/>
            </a:lvl1pPr>
            <a:lvl2pPr marL="914400" lvl="1" indent="-342900" algn="r" rtl="1">
              <a:lnSpc>
                <a:spcPct val="90000"/>
              </a:lnSpc>
              <a:spcBef>
                <a:spcPts val="500"/>
              </a:spcBef>
              <a:spcAft>
                <a:spcPts val="0"/>
              </a:spcAft>
              <a:buClr>
                <a:schemeClr val="dk1"/>
              </a:buClr>
              <a:buSzPts val="1800"/>
              <a:buChar char="•"/>
              <a:defRPr/>
            </a:lvl2pPr>
            <a:lvl3pPr marL="1371600" lvl="2" indent="-342900" algn="r" rtl="1">
              <a:lnSpc>
                <a:spcPct val="90000"/>
              </a:lnSpc>
              <a:spcBef>
                <a:spcPts val="500"/>
              </a:spcBef>
              <a:spcAft>
                <a:spcPts val="0"/>
              </a:spcAft>
              <a:buClr>
                <a:schemeClr val="dk1"/>
              </a:buClr>
              <a:buSzPts val="1800"/>
              <a:buChar char="•"/>
              <a:defRPr/>
            </a:lvl3pPr>
            <a:lvl4pPr marL="1828800" lvl="3" indent="-342900" algn="r" rtl="1">
              <a:lnSpc>
                <a:spcPct val="90000"/>
              </a:lnSpc>
              <a:spcBef>
                <a:spcPts val="500"/>
              </a:spcBef>
              <a:spcAft>
                <a:spcPts val="0"/>
              </a:spcAft>
              <a:buClr>
                <a:schemeClr val="dk1"/>
              </a:buClr>
              <a:buSzPts val="1800"/>
              <a:buChar char="•"/>
              <a:defRPr/>
            </a:lvl4pPr>
            <a:lvl5pPr marL="2286000" lvl="4" indent="-342900" algn="r" rtl="1">
              <a:lnSpc>
                <a:spcPct val="90000"/>
              </a:lnSpc>
              <a:spcBef>
                <a:spcPts val="500"/>
              </a:spcBef>
              <a:spcAft>
                <a:spcPts val="0"/>
              </a:spcAft>
              <a:buClr>
                <a:schemeClr val="dk1"/>
              </a:buClr>
              <a:buSzPts val="1800"/>
              <a:buChar char="•"/>
              <a:defRPr/>
            </a:lvl5pPr>
            <a:lvl6pPr marL="2743200" lvl="5" indent="-342900" algn="r" rtl="1">
              <a:lnSpc>
                <a:spcPct val="90000"/>
              </a:lnSpc>
              <a:spcBef>
                <a:spcPts val="500"/>
              </a:spcBef>
              <a:spcAft>
                <a:spcPts val="0"/>
              </a:spcAft>
              <a:buClr>
                <a:schemeClr val="dk1"/>
              </a:buClr>
              <a:buSzPts val="1800"/>
              <a:buChar char="•"/>
              <a:defRPr/>
            </a:lvl6pPr>
            <a:lvl7pPr marL="3200400" lvl="6" indent="-342900" algn="r" rtl="1">
              <a:lnSpc>
                <a:spcPct val="90000"/>
              </a:lnSpc>
              <a:spcBef>
                <a:spcPts val="500"/>
              </a:spcBef>
              <a:spcAft>
                <a:spcPts val="0"/>
              </a:spcAft>
              <a:buClr>
                <a:schemeClr val="dk1"/>
              </a:buClr>
              <a:buSzPts val="1800"/>
              <a:buChar char="•"/>
              <a:defRPr/>
            </a:lvl7pPr>
            <a:lvl8pPr marL="3657600" lvl="7" indent="-342900" algn="r" rtl="1">
              <a:lnSpc>
                <a:spcPct val="90000"/>
              </a:lnSpc>
              <a:spcBef>
                <a:spcPts val="500"/>
              </a:spcBef>
              <a:spcAft>
                <a:spcPts val="0"/>
              </a:spcAft>
              <a:buClr>
                <a:schemeClr val="dk1"/>
              </a:buClr>
              <a:buSzPts val="1800"/>
              <a:buChar char="•"/>
              <a:defRPr/>
            </a:lvl8pPr>
            <a:lvl9pPr marL="4114800" lvl="8" indent="-342900" algn="r" rtl="1">
              <a:lnSpc>
                <a:spcPct val="90000"/>
              </a:lnSpc>
              <a:spcBef>
                <a:spcPts val="500"/>
              </a:spcBef>
              <a:spcAft>
                <a:spcPts val="0"/>
              </a:spcAft>
              <a:buClr>
                <a:schemeClr val="dk1"/>
              </a:buClr>
              <a:buSzPts val="1800"/>
              <a:buChar char="•"/>
              <a:defRPr/>
            </a:lvl9pPr>
          </a:lstStyle>
          <a:p>
            <a:endParaRPr/>
          </a:p>
        </p:txBody>
      </p:sp>
      <p:sp>
        <p:nvSpPr>
          <p:cNvPr id="71" name="Google Shape;71;p34"/>
          <p:cNvSpPr txBox="1">
            <a:spLocks noGrp="1"/>
          </p:cNvSpPr>
          <p:nvPr>
            <p:ph type="dt" idx="10"/>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lvl="0" algn="r" rtl="1">
              <a:spcBef>
                <a:spcPts val="0"/>
              </a:spcBef>
              <a:spcAft>
                <a:spcPts val="0"/>
              </a:spcAft>
              <a:buSzPts val="1400"/>
              <a:buNone/>
              <a:defRPr/>
            </a:lvl1pPr>
            <a:lvl2pPr lvl="1" algn="r" rtl="1">
              <a:spcBef>
                <a:spcPts val="0"/>
              </a:spcBef>
              <a:spcAft>
                <a:spcPts val="0"/>
              </a:spcAft>
              <a:buSzPts val="1400"/>
              <a:buNone/>
              <a:defRPr/>
            </a:lvl2pPr>
            <a:lvl3pPr lvl="2" algn="r" rtl="1">
              <a:spcBef>
                <a:spcPts val="0"/>
              </a:spcBef>
              <a:spcAft>
                <a:spcPts val="0"/>
              </a:spcAft>
              <a:buSzPts val="1400"/>
              <a:buNone/>
              <a:defRPr/>
            </a:lvl3pPr>
            <a:lvl4pPr lvl="3" algn="r" rtl="1">
              <a:spcBef>
                <a:spcPts val="0"/>
              </a:spcBef>
              <a:spcAft>
                <a:spcPts val="0"/>
              </a:spcAft>
              <a:buSzPts val="1400"/>
              <a:buNone/>
              <a:defRPr/>
            </a:lvl4pPr>
            <a:lvl5pPr lvl="4" algn="r" rtl="1">
              <a:spcBef>
                <a:spcPts val="0"/>
              </a:spcBef>
              <a:spcAft>
                <a:spcPts val="0"/>
              </a:spcAft>
              <a:buSzPts val="1400"/>
              <a:buNone/>
              <a:defRPr/>
            </a:lvl5pPr>
            <a:lvl6pPr lvl="5" algn="r" rtl="1">
              <a:spcBef>
                <a:spcPts val="0"/>
              </a:spcBef>
              <a:spcAft>
                <a:spcPts val="0"/>
              </a:spcAft>
              <a:buSzPts val="1400"/>
              <a:buNone/>
              <a:defRPr/>
            </a:lvl6pPr>
            <a:lvl7pPr lvl="6" algn="r" rtl="1">
              <a:spcBef>
                <a:spcPts val="0"/>
              </a:spcBef>
              <a:spcAft>
                <a:spcPts val="0"/>
              </a:spcAft>
              <a:buSzPts val="1400"/>
              <a:buNone/>
              <a:defRPr/>
            </a:lvl7pPr>
            <a:lvl8pPr lvl="7" algn="r" rtl="1">
              <a:spcBef>
                <a:spcPts val="0"/>
              </a:spcBef>
              <a:spcAft>
                <a:spcPts val="0"/>
              </a:spcAft>
              <a:buSzPts val="1400"/>
              <a:buNone/>
              <a:defRPr/>
            </a:lvl8pPr>
            <a:lvl9pPr lvl="8" algn="r" rtl="1">
              <a:spcBef>
                <a:spcPts val="0"/>
              </a:spcBef>
              <a:spcAft>
                <a:spcPts val="0"/>
              </a:spcAft>
              <a:buSzPts val="1400"/>
              <a:buNone/>
              <a:defRPr/>
            </a:lvl9pPr>
          </a:lstStyle>
          <a:p>
            <a:endParaRPr/>
          </a:p>
        </p:txBody>
      </p:sp>
      <p:sp>
        <p:nvSpPr>
          <p:cNvPr id="72" name="Google Shape;72;p3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rtl="1">
              <a:spcBef>
                <a:spcPts val="0"/>
              </a:spcBef>
              <a:spcAft>
                <a:spcPts val="0"/>
              </a:spcAft>
              <a:buSzPts val="1400"/>
              <a:buNone/>
              <a:defRPr/>
            </a:lvl1pPr>
            <a:lvl2pPr lvl="1" algn="r" rtl="1">
              <a:spcBef>
                <a:spcPts val="0"/>
              </a:spcBef>
              <a:spcAft>
                <a:spcPts val="0"/>
              </a:spcAft>
              <a:buSzPts val="1400"/>
              <a:buNone/>
              <a:defRPr/>
            </a:lvl2pPr>
            <a:lvl3pPr lvl="2" algn="r" rtl="1">
              <a:spcBef>
                <a:spcPts val="0"/>
              </a:spcBef>
              <a:spcAft>
                <a:spcPts val="0"/>
              </a:spcAft>
              <a:buSzPts val="1400"/>
              <a:buNone/>
              <a:defRPr/>
            </a:lvl3pPr>
            <a:lvl4pPr lvl="3" algn="r" rtl="1">
              <a:spcBef>
                <a:spcPts val="0"/>
              </a:spcBef>
              <a:spcAft>
                <a:spcPts val="0"/>
              </a:spcAft>
              <a:buSzPts val="1400"/>
              <a:buNone/>
              <a:defRPr/>
            </a:lvl4pPr>
            <a:lvl5pPr lvl="4" algn="r" rtl="1">
              <a:spcBef>
                <a:spcPts val="0"/>
              </a:spcBef>
              <a:spcAft>
                <a:spcPts val="0"/>
              </a:spcAft>
              <a:buSzPts val="1400"/>
              <a:buNone/>
              <a:defRPr/>
            </a:lvl5pPr>
            <a:lvl6pPr lvl="5" algn="r" rtl="1">
              <a:spcBef>
                <a:spcPts val="0"/>
              </a:spcBef>
              <a:spcAft>
                <a:spcPts val="0"/>
              </a:spcAft>
              <a:buSzPts val="1400"/>
              <a:buNone/>
              <a:defRPr/>
            </a:lvl6pPr>
            <a:lvl7pPr lvl="6" algn="r" rtl="1">
              <a:spcBef>
                <a:spcPts val="0"/>
              </a:spcBef>
              <a:spcAft>
                <a:spcPts val="0"/>
              </a:spcAft>
              <a:buSzPts val="1400"/>
              <a:buNone/>
              <a:defRPr/>
            </a:lvl7pPr>
            <a:lvl8pPr lvl="7" algn="r" rtl="1">
              <a:spcBef>
                <a:spcPts val="0"/>
              </a:spcBef>
              <a:spcAft>
                <a:spcPts val="0"/>
              </a:spcAft>
              <a:buSzPts val="1400"/>
              <a:buNone/>
              <a:defRPr/>
            </a:lvl8pPr>
            <a:lvl9pPr lvl="8" algn="r" rtl="1">
              <a:spcBef>
                <a:spcPts val="0"/>
              </a:spcBef>
              <a:spcAft>
                <a:spcPts val="0"/>
              </a:spcAft>
              <a:buSzPts val="1400"/>
              <a:buNone/>
              <a:defRPr/>
            </a:lvl9pPr>
          </a:lstStyle>
          <a:p>
            <a:endParaRPr/>
          </a:p>
        </p:txBody>
      </p:sp>
      <p:sp>
        <p:nvSpPr>
          <p:cNvPr id="73" name="Google Shape;73;p34"/>
          <p:cNvSpPr txBox="1">
            <a:spLocks noGrp="1"/>
          </p:cNvSpPr>
          <p:nvPr>
            <p:ph type="sldNum" idx="12"/>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marL="0" lvl="0" indent="0" algn="l" rtl="1">
              <a:spcBef>
                <a:spcPts val="0"/>
              </a:spcBef>
              <a:buNone/>
              <a:defRPr/>
            </a:lvl1pPr>
            <a:lvl2pPr marL="0" lvl="1" indent="0" algn="l" rtl="1">
              <a:spcBef>
                <a:spcPts val="0"/>
              </a:spcBef>
              <a:buNone/>
              <a:defRPr/>
            </a:lvl2pPr>
            <a:lvl3pPr marL="0" lvl="2" indent="0" algn="l" rtl="1">
              <a:spcBef>
                <a:spcPts val="0"/>
              </a:spcBef>
              <a:buNone/>
              <a:defRPr/>
            </a:lvl3pPr>
            <a:lvl4pPr marL="0" lvl="3" indent="0" algn="l" rtl="1">
              <a:spcBef>
                <a:spcPts val="0"/>
              </a:spcBef>
              <a:buNone/>
              <a:defRPr/>
            </a:lvl4pPr>
            <a:lvl5pPr marL="0" lvl="4" indent="0" algn="l" rtl="1">
              <a:spcBef>
                <a:spcPts val="0"/>
              </a:spcBef>
              <a:buNone/>
              <a:defRPr/>
            </a:lvl5pPr>
            <a:lvl6pPr marL="0" lvl="5" indent="0" algn="l" rtl="1">
              <a:spcBef>
                <a:spcPts val="0"/>
              </a:spcBef>
              <a:buNone/>
              <a:defRPr/>
            </a:lvl6pPr>
            <a:lvl7pPr marL="0" lvl="6" indent="0" algn="l" rtl="1">
              <a:spcBef>
                <a:spcPts val="0"/>
              </a:spcBef>
              <a:buNone/>
              <a:defRPr/>
            </a:lvl7pPr>
            <a:lvl8pPr marL="0" lvl="7" indent="0" algn="l" rtl="1">
              <a:spcBef>
                <a:spcPts val="0"/>
              </a:spcBef>
              <a:buNone/>
              <a:defRPr/>
            </a:lvl8pPr>
            <a:lvl9pPr marL="0" lvl="8" indent="0" algn="l" rtl="1">
              <a:spcBef>
                <a:spcPts val="0"/>
              </a:spcBef>
              <a:buNone/>
              <a:defRPr/>
            </a:lvl9pPr>
          </a:lstStyle>
          <a:p>
            <a:pPr marL="0" lvl="0" indent="0" algn="l" rtl="1">
              <a:spcBef>
                <a:spcPts val="0"/>
              </a:spcBef>
              <a:spcAft>
                <a:spcPts val="0"/>
              </a:spcAft>
              <a:buNone/>
            </a:pPr>
            <a:fld id="{00000000-1234-1234-1234-123412341234}" type="slidenum">
              <a:rPr lang="iw-IL"/>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כותרת אנכית וטקסט" type="vertTitleAndTx">
  <p:cSld name="VERTICAL_TITLE_AND_VERTICAL_TEXT">
    <p:spTree>
      <p:nvGrpSpPr>
        <p:cNvPr id="1" name="Shape 74"/>
        <p:cNvGrpSpPr/>
        <p:nvPr/>
      </p:nvGrpSpPr>
      <p:grpSpPr>
        <a:xfrm>
          <a:off x="0" y="0"/>
          <a:ext cx="0" cy="0"/>
          <a:chOff x="0" y="0"/>
          <a:chExt cx="0" cy="0"/>
        </a:xfrm>
      </p:grpSpPr>
      <p:sp>
        <p:nvSpPr>
          <p:cNvPr id="75" name="Google Shape;75;p35"/>
          <p:cNvSpPr txBox="1">
            <a:spLocks noGrp="1"/>
          </p:cNvSpPr>
          <p:nvPr>
            <p:ph type="title"/>
          </p:nvPr>
        </p:nvSpPr>
        <p:spPr>
          <a:xfrm rot="5400000">
            <a:off x="7133431" y="1956594"/>
            <a:ext cx="5811838" cy="2628900"/>
          </a:xfrm>
          <a:prstGeom prst="rect">
            <a:avLst/>
          </a:prstGeom>
          <a:noFill/>
          <a:ln>
            <a:noFill/>
          </a:ln>
        </p:spPr>
        <p:txBody>
          <a:bodyPr spcFirstLastPara="1" wrap="square" lIns="91425" tIns="45700" rIns="91425" bIns="45700" anchor="ctr" anchorCtr="0">
            <a:normAutofit/>
          </a:bodyPr>
          <a:lstStyle>
            <a:lvl1pPr lvl="0" algn="r" rtl="1">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6" name="Google Shape;76;p35"/>
          <p:cNvSpPr txBox="1">
            <a:spLocks noGrp="1"/>
          </p:cNvSpPr>
          <p:nvPr>
            <p:ph type="body" idx="1"/>
          </p:nvPr>
        </p:nvSpPr>
        <p:spPr>
          <a:xfrm rot="5400000">
            <a:off x="1799431" y="-596106"/>
            <a:ext cx="5811838" cy="7734300"/>
          </a:xfrm>
          <a:prstGeom prst="rect">
            <a:avLst/>
          </a:prstGeom>
          <a:noFill/>
          <a:ln>
            <a:noFill/>
          </a:ln>
        </p:spPr>
        <p:txBody>
          <a:bodyPr spcFirstLastPara="1" wrap="square" lIns="91425" tIns="45700" rIns="91425" bIns="45700" anchor="t" anchorCtr="0">
            <a:normAutofit/>
          </a:bodyPr>
          <a:lstStyle>
            <a:lvl1pPr marL="457200" lvl="0" indent="-342900" algn="r" rtl="1">
              <a:lnSpc>
                <a:spcPct val="90000"/>
              </a:lnSpc>
              <a:spcBef>
                <a:spcPts val="1000"/>
              </a:spcBef>
              <a:spcAft>
                <a:spcPts val="0"/>
              </a:spcAft>
              <a:buClr>
                <a:schemeClr val="dk1"/>
              </a:buClr>
              <a:buSzPts val="1800"/>
              <a:buChar char="•"/>
              <a:defRPr/>
            </a:lvl1pPr>
            <a:lvl2pPr marL="914400" lvl="1" indent="-342900" algn="r" rtl="1">
              <a:lnSpc>
                <a:spcPct val="90000"/>
              </a:lnSpc>
              <a:spcBef>
                <a:spcPts val="500"/>
              </a:spcBef>
              <a:spcAft>
                <a:spcPts val="0"/>
              </a:spcAft>
              <a:buClr>
                <a:schemeClr val="dk1"/>
              </a:buClr>
              <a:buSzPts val="1800"/>
              <a:buChar char="•"/>
              <a:defRPr/>
            </a:lvl2pPr>
            <a:lvl3pPr marL="1371600" lvl="2" indent="-342900" algn="r" rtl="1">
              <a:lnSpc>
                <a:spcPct val="90000"/>
              </a:lnSpc>
              <a:spcBef>
                <a:spcPts val="500"/>
              </a:spcBef>
              <a:spcAft>
                <a:spcPts val="0"/>
              </a:spcAft>
              <a:buClr>
                <a:schemeClr val="dk1"/>
              </a:buClr>
              <a:buSzPts val="1800"/>
              <a:buChar char="•"/>
              <a:defRPr/>
            </a:lvl3pPr>
            <a:lvl4pPr marL="1828800" lvl="3" indent="-342900" algn="r" rtl="1">
              <a:lnSpc>
                <a:spcPct val="90000"/>
              </a:lnSpc>
              <a:spcBef>
                <a:spcPts val="500"/>
              </a:spcBef>
              <a:spcAft>
                <a:spcPts val="0"/>
              </a:spcAft>
              <a:buClr>
                <a:schemeClr val="dk1"/>
              </a:buClr>
              <a:buSzPts val="1800"/>
              <a:buChar char="•"/>
              <a:defRPr/>
            </a:lvl4pPr>
            <a:lvl5pPr marL="2286000" lvl="4" indent="-342900" algn="r" rtl="1">
              <a:lnSpc>
                <a:spcPct val="90000"/>
              </a:lnSpc>
              <a:spcBef>
                <a:spcPts val="500"/>
              </a:spcBef>
              <a:spcAft>
                <a:spcPts val="0"/>
              </a:spcAft>
              <a:buClr>
                <a:schemeClr val="dk1"/>
              </a:buClr>
              <a:buSzPts val="1800"/>
              <a:buChar char="•"/>
              <a:defRPr/>
            </a:lvl5pPr>
            <a:lvl6pPr marL="2743200" lvl="5" indent="-342900" algn="r" rtl="1">
              <a:lnSpc>
                <a:spcPct val="90000"/>
              </a:lnSpc>
              <a:spcBef>
                <a:spcPts val="500"/>
              </a:spcBef>
              <a:spcAft>
                <a:spcPts val="0"/>
              </a:spcAft>
              <a:buClr>
                <a:schemeClr val="dk1"/>
              </a:buClr>
              <a:buSzPts val="1800"/>
              <a:buChar char="•"/>
              <a:defRPr/>
            </a:lvl6pPr>
            <a:lvl7pPr marL="3200400" lvl="6" indent="-342900" algn="r" rtl="1">
              <a:lnSpc>
                <a:spcPct val="90000"/>
              </a:lnSpc>
              <a:spcBef>
                <a:spcPts val="500"/>
              </a:spcBef>
              <a:spcAft>
                <a:spcPts val="0"/>
              </a:spcAft>
              <a:buClr>
                <a:schemeClr val="dk1"/>
              </a:buClr>
              <a:buSzPts val="1800"/>
              <a:buChar char="•"/>
              <a:defRPr/>
            </a:lvl7pPr>
            <a:lvl8pPr marL="3657600" lvl="7" indent="-342900" algn="r" rtl="1">
              <a:lnSpc>
                <a:spcPct val="90000"/>
              </a:lnSpc>
              <a:spcBef>
                <a:spcPts val="500"/>
              </a:spcBef>
              <a:spcAft>
                <a:spcPts val="0"/>
              </a:spcAft>
              <a:buClr>
                <a:schemeClr val="dk1"/>
              </a:buClr>
              <a:buSzPts val="1800"/>
              <a:buChar char="•"/>
              <a:defRPr/>
            </a:lvl8pPr>
            <a:lvl9pPr marL="4114800" lvl="8" indent="-342900" algn="r" rtl="1">
              <a:lnSpc>
                <a:spcPct val="90000"/>
              </a:lnSpc>
              <a:spcBef>
                <a:spcPts val="500"/>
              </a:spcBef>
              <a:spcAft>
                <a:spcPts val="0"/>
              </a:spcAft>
              <a:buClr>
                <a:schemeClr val="dk1"/>
              </a:buClr>
              <a:buSzPts val="1800"/>
              <a:buChar char="•"/>
              <a:defRPr/>
            </a:lvl9pPr>
          </a:lstStyle>
          <a:p>
            <a:endParaRPr/>
          </a:p>
        </p:txBody>
      </p:sp>
      <p:sp>
        <p:nvSpPr>
          <p:cNvPr id="77" name="Google Shape;77;p35"/>
          <p:cNvSpPr txBox="1">
            <a:spLocks noGrp="1"/>
          </p:cNvSpPr>
          <p:nvPr>
            <p:ph type="dt" idx="10"/>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lvl="0" algn="r" rtl="1">
              <a:spcBef>
                <a:spcPts val="0"/>
              </a:spcBef>
              <a:spcAft>
                <a:spcPts val="0"/>
              </a:spcAft>
              <a:buSzPts val="1400"/>
              <a:buNone/>
              <a:defRPr/>
            </a:lvl1pPr>
            <a:lvl2pPr lvl="1" algn="r" rtl="1">
              <a:spcBef>
                <a:spcPts val="0"/>
              </a:spcBef>
              <a:spcAft>
                <a:spcPts val="0"/>
              </a:spcAft>
              <a:buSzPts val="1400"/>
              <a:buNone/>
              <a:defRPr/>
            </a:lvl2pPr>
            <a:lvl3pPr lvl="2" algn="r" rtl="1">
              <a:spcBef>
                <a:spcPts val="0"/>
              </a:spcBef>
              <a:spcAft>
                <a:spcPts val="0"/>
              </a:spcAft>
              <a:buSzPts val="1400"/>
              <a:buNone/>
              <a:defRPr/>
            </a:lvl3pPr>
            <a:lvl4pPr lvl="3" algn="r" rtl="1">
              <a:spcBef>
                <a:spcPts val="0"/>
              </a:spcBef>
              <a:spcAft>
                <a:spcPts val="0"/>
              </a:spcAft>
              <a:buSzPts val="1400"/>
              <a:buNone/>
              <a:defRPr/>
            </a:lvl4pPr>
            <a:lvl5pPr lvl="4" algn="r" rtl="1">
              <a:spcBef>
                <a:spcPts val="0"/>
              </a:spcBef>
              <a:spcAft>
                <a:spcPts val="0"/>
              </a:spcAft>
              <a:buSzPts val="1400"/>
              <a:buNone/>
              <a:defRPr/>
            </a:lvl5pPr>
            <a:lvl6pPr lvl="5" algn="r" rtl="1">
              <a:spcBef>
                <a:spcPts val="0"/>
              </a:spcBef>
              <a:spcAft>
                <a:spcPts val="0"/>
              </a:spcAft>
              <a:buSzPts val="1400"/>
              <a:buNone/>
              <a:defRPr/>
            </a:lvl6pPr>
            <a:lvl7pPr lvl="6" algn="r" rtl="1">
              <a:spcBef>
                <a:spcPts val="0"/>
              </a:spcBef>
              <a:spcAft>
                <a:spcPts val="0"/>
              </a:spcAft>
              <a:buSzPts val="1400"/>
              <a:buNone/>
              <a:defRPr/>
            </a:lvl7pPr>
            <a:lvl8pPr lvl="7" algn="r" rtl="1">
              <a:spcBef>
                <a:spcPts val="0"/>
              </a:spcBef>
              <a:spcAft>
                <a:spcPts val="0"/>
              </a:spcAft>
              <a:buSzPts val="1400"/>
              <a:buNone/>
              <a:defRPr/>
            </a:lvl8pPr>
            <a:lvl9pPr lvl="8" algn="r" rtl="1">
              <a:spcBef>
                <a:spcPts val="0"/>
              </a:spcBef>
              <a:spcAft>
                <a:spcPts val="0"/>
              </a:spcAft>
              <a:buSzPts val="1400"/>
              <a:buNone/>
              <a:defRPr/>
            </a:lvl9pPr>
          </a:lstStyle>
          <a:p>
            <a:endParaRPr/>
          </a:p>
        </p:txBody>
      </p:sp>
      <p:sp>
        <p:nvSpPr>
          <p:cNvPr id="78" name="Google Shape;78;p3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rtl="1">
              <a:spcBef>
                <a:spcPts val="0"/>
              </a:spcBef>
              <a:spcAft>
                <a:spcPts val="0"/>
              </a:spcAft>
              <a:buSzPts val="1400"/>
              <a:buNone/>
              <a:defRPr/>
            </a:lvl1pPr>
            <a:lvl2pPr lvl="1" algn="r" rtl="1">
              <a:spcBef>
                <a:spcPts val="0"/>
              </a:spcBef>
              <a:spcAft>
                <a:spcPts val="0"/>
              </a:spcAft>
              <a:buSzPts val="1400"/>
              <a:buNone/>
              <a:defRPr/>
            </a:lvl2pPr>
            <a:lvl3pPr lvl="2" algn="r" rtl="1">
              <a:spcBef>
                <a:spcPts val="0"/>
              </a:spcBef>
              <a:spcAft>
                <a:spcPts val="0"/>
              </a:spcAft>
              <a:buSzPts val="1400"/>
              <a:buNone/>
              <a:defRPr/>
            </a:lvl3pPr>
            <a:lvl4pPr lvl="3" algn="r" rtl="1">
              <a:spcBef>
                <a:spcPts val="0"/>
              </a:spcBef>
              <a:spcAft>
                <a:spcPts val="0"/>
              </a:spcAft>
              <a:buSzPts val="1400"/>
              <a:buNone/>
              <a:defRPr/>
            </a:lvl4pPr>
            <a:lvl5pPr lvl="4" algn="r" rtl="1">
              <a:spcBef>
                <a:spcPts val="0"/>
              </a:spcBef>
              <a:spcAft>
                <a:spcPts val="0"/>
              </a:spcAft>
              <a:buSzPts val="1400"/>
              <a:buNone/>
              <a:defRPr/>
            </a:lvl5pPr>
            <a:lvl6pPr lvl="5" algn="r" rtl="1">
              <a:spcBef>
                <a:spcPts val="0"/>
              </a:spcBef>
              <a:spcAft>
                <a:spcPts val="0"/>
              </a:spcAft>
              <a:buSzPts val="1400"/>
              <a:buNone/>
              <a:defRPr/>
            </a:lvl6pPr>
            <a:lvl7pPr lvl="6" algn="r" rtl="1">
              <a:spcBef>
                <a:spcPts val="0"/>
              </a:spcBef>
              <a:spcAft>
                <a:spcPts val="0"/>
              </a:spcAft>
              <a:buSzPts val="1400"/>
              <a:buNone/>
              <a:defRPr/>
            </a:lvl7pPr>
            <a:lvl8pPr lvl="7" algn="r" rtl="1">
              <a:spcBef>
                <a:spcPts val="0"/>
              </a:spcBef>
              <a:spcAft>
                <a:spcPts val="0"/>
              </a:spcAft>
              <a:buSzPts val="1400"/>
              <a:buNone/>
              <a:defRPr/>
            </a:lvl8pPr>
            <a:lvl9pPr lvl="8" algn="r" rtl="1">
              <a:spcBef>
                <a:spcPts val="0"/>
              </a:spcBef>
              <a:spcAft>
                <a:spcPts val="0"/>
              </a:spcAft>
              <a:buSzPts val="1400"/>
              <a:buNone/>
              <a:defRPr/>
            </a:lvl9pPr>
          </a:lstStyle>
          <a:p>
            <a:endParaRPr/>
          </a:p>
        </p:txBody>
      </p:sp>
      <p:sp>
        <p:nvSpPr>
          <p:cNvPr id="79" name="Google Shape;79;p35"/>
          <p:cNvSpPr txBox="1">
            <a:spLocks noGrp="1"/>
          </p:cNvSpPr>
          <p:nvPr>
            <p:ph type="sldNum" idx="12"/>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marL="0" lvl="0" indent="0" algn="l" rtl="1">
              <a:spcBef>
                <a:spcPts val="0"/>
              </a:spcBef>
              <a:buNone/>
              <a:defRPr/>
            </a:lvl1pPr>
            <a:lvl2pPr marL="0" lvl="1" indent="0" algn="l" rtl="1">
              <a:spcBef>
                <a:spcPts val="0"/>
              </a:spcBef>
              <a:buNone/>
              <a:defRPr/>
            </a:lvl2pPr>
            <a:lvl3pPr marL="0" lvl="2" indent="0" algn="l" rtl="1">
              <a:spcBef>
                <a:spcPts val="0"/>
              </a:spcBef>
              <a:buNone/>
              <a:defRPr/>
            </a:lvl3pPr>
            <a:lvl4pPr marL="0" lvl="3" indent="0" algn="l" rtl="1">
              <a:spcBef>
                <a:spcPts val="0"/>
              </a:spcBef>
              <a:buNone/>
              <a:defRPr/>
            </a:lvl4pPr>
            <a:lvl5pPr marL="0" lvl="4" indent="0" algn="l" rtl="1">
              <a:spcBef>
                <a:spcPts val="0"/>
              </a:spcBef>
              <a:buNone/>
              <a:defRPr/>
            </a:lvl5pPr>
            <a:lvl6pPr marL="0" lvl="5" indent="0" algn="l" rtl="1">
              <a:spcBef>
                <a:spcPts val="0"/>
              </a:spcBef>
              <a:buNone/>
              <a:defRPr/>
            </a:lvl6pPr>
            <a:lvl7pPr marL="0" lvl="6" indent="0" algn="l" rtl="1">
              <a:spcBef>
                <a:spcPts val="0"/>
              </a:spcBef>
              <a:buNone/>
              <a:defRPr/>
            </a:lvl7pPr>
            <a:lvl8pPr marL="0" lvl="7" indent="0" algn="l" rtl="1">
              <a:spcBef>
                <a:spcPts val="0"/>
              </a:spcBef>
              <a:buNone/>
              <a:defRPr/>
            </a:lvl8pPr>
            <a:lvl9pPr marL="0" lvl="8" indent="0" algn="l" rtl="1">
              <a:spcBef>
                <a:spcPts val="0"/>
              </a:spcBef>
              <a:buNone/>
              <a:defRPr/>
            </a:lvl9pPr>
          </a:lstStyle>
          <a:p>
            <a:pPr marL="0" lvl="0" indent="0" algn="l" rtl="1">
              <a:spcBef>
                <a:spcPts val="0"/>
              </a:spcBef>
              <a:spcAft>
                <a:spcPts val="0"/>
              </a:spcAft>
              <a:buNone/>
            </a:pPr>
            <a:fld id="{00000000-1234-1234-1234-123412341234}" type="slidenum">
              <a:rPr lang="iw-IL"/>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שקופית כותרת" type="title">
  <p:cSld name="TITLE">
    <p:spTree>
      <p:nvGrpSpPr>
        <p:cNvPr id="1" name="Shape 17"/>
        <p:cNvGrpSpPr/>
        <p:nvPr/>
      </p:nvGrpSpPr>
      <p:grpSpPr>
        <a:xfrm>
          <a:off x="0" y="0"/>
          <a:ext cx="0" cy="0"/>
          <a:chOff x="0" y="0"/>
          <a:chExt cx="0" cy="0"/>
        </a:xfrm>
      </p:grpSpPr>
      <p:sp>
        <p:nvSpPr>
          <p:cNvPr id="18" name="Google Shape;18;p26"/>
          <p:cNvSpPr txBox="1">
            <a:spLocks noGrp="1"/>
          </p:cNvSpPr>
          <p:nvPr>
            <p:ph type="ctrTitle"/>
          </p:nvPr>
        </p:nvSpPr>
        <p:spPr>
          <a:xfrm>
            <a:off x="1524000" y="1122363"/>
            <a:ext cx="9144000" cy="2387600"/>
          </a:xfrm>
          <a:prstGeom prst="rect">
            <a:avLst/>
          </a:prstGeom>
          <a:noFill/>
          <a:ln>
            <a:noFill/>
          </a:ln>
        </p:spPr>
        <p:txBody>
          <a:bodyPr spcFirstLastPara="1" wrap="square" lIns="91425" tIns="45700" rIns="91425" bIns="45700" anchor="b" anchorCtr="0">
            <a:normAutofit/>
          </a:bodyPr>
          <a:lstStyle>
            <a:lvl1pPr lvl="0" algn="ctr" rtl="1">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9" name="Google Shape;19;p26"/>
          <p:cNvSpPr txBox="1">
            <a:spLocks noGrp="1"/>
          </p:cNvSpPr>
          <p:nvPr>
            <p:ph type="subTitle" idx="1"/>
          </p:nvPr>
        </p:nvSpPr>
        <p:spPr>
          <a:xfrm>
            <a:off x="1524000" y="3602038"/>
            <a:ext cx="9144000" cy="1655762"/>
          </a:xfrm>
          <a:prstGeom prst="rect">
            <a:avLst/>
          </a:prstGeom>
          <a:noFill/>
          <a:ln>
            <a:noFill/>
          </a:ln>
        </p:spPr>
        <p:txBody>
          <a:bodyPr spcFirstLastPara="1" wrap="square" lIns="91425" tIns="45700" rIns="91425" bIns="45700" anchor="t" anchorCtr="0">
            <a:normAutofit/>
          </a:bodyPr>
          <a:lstStyle>
            <a:lvl1pPr lvl="0" algn="ctr" rtl="1">
              <a:lnSpc>
                <a:spcPct val="90000"/>
              </a:lnSpc>
              <a:spcBef>
                <a:spcPts val="1000"/>
              </a:spcBef>
              <a:spcAft>
                <a:spcPts val="0"/>
              </a:spcAft>
              <a:buClr>
                <a:schemeClr val="dk1"/>
              </a:buClr>
              <a:buSzPts val="2400"/>
              <a:buNone/>
              <a:defRPr sz="2400"/>
            </a:lvl1pPr>
            <a:lvl2pPr lvl="1" algn="ctr" rtl="1">
              <a:lnSpc>
                <a:spcPct val="90000"/>
              </a:lnSpc>
              <a:spcBef>
                <a:spcPts val="500"/>
              </a:spcBef>
              <a:spcAft>
                <a:spcPts val="0"/>
              </a:spcAft>
              <a:buClr>
                <a:schemeClr val="dk1"/>
              </a:buClr>
              <a:buSzPts val="2000"/>
              <a:buNone/>
              <a:defRPr sz="2000"/>
            </a:lvl2pPr>
            <a:lvl3pPr lvl="2" algn="ctr" rtl="1">
              <a:lnSpc>
                <a:spcPct val="90000"/>
              </a:lnSpc>
              <a:spcBef>
                <a:spcPts val="500"/>
              </a:spcBef>
              <a:spcAft>
                <a:spcPts val="0"/>
              </a:spcAft>
              <a:buClr>
                <a:schemeClr val="dk1"/>
              </a:buClr>
              <a:buSzPts val="1800"/>
              <a:buNone/>
              <a:defRPr sz="1800"/>
            </a:lvl3pPr>
            <a:lvl4pPr lvl="3" algn="ctr" rtl="1">
              <a:lnSpc>
                <a:spcPct val="90000"/>
              </a:lnSpc>
              <a:spcBef>
                <a:spcPts val="500"/>
              </a:spcBef>
              <a:spcAft>
                <a:spcPts val="0"/>
              </a:spcAft>
              <a:buClr>
                <a:schemeClr val="dk1"/>
              </a:buClr>
              <a:buSzPts val="1600"/>
              <a:buNone/>
              <a:defRPr sz="1600"/>
            </a:lvl4pPr>
            <a:lvl5pPr lvl="4" algn="ctr" rtl="1">
              <a:lnSpc>
                <a:spcPct val="90000"/>
              </a:lnSpc>
              <a:spcBef>
                <a:spcPts val="500"/>
              </a:spcBef>
              <a:spcAft>
                <a:spcPts val="0"/>
              </a:spcAft>
              <a:buClr>
                <a:schemeClr val="dk1"/>
              </a:buClr>
              <a:buSzPts val="1600"/>
              <a:buNone/>
              <a:defRPr sz="1600"/>
            </a:lvl5pPr>
            <a:lvl6pPr lvl="5" algn="ctr" rtl="1">
              <a:lnSpc>
                <a:spcPct val="90000"/>
              </a:lnSpc>
              <a:spcBef>
                <a:spcPts val="500"/>
              </a:spcBef>
              <a:spcAft>
                <a:spcPts val="0"/>
              </a:spcAft>
              <a:buClr>
                <a:schemeClr val="dk1"/>
              </a:buClr>
              <a:buSzPts val="1600"/>
              <a:buNone/>
              <a:defRPr sz="1600"/>
            </a:lvl6pPr>
            <a:lvl7pPr lvl="6" algn="ctr" rtl="1">
              <a:lnSpc>
                <a:spcPct val="90000"/>
              </a:lnSpc>
              <a:spcBef>
                <a:spcPts val="500"/>
              </a:spcBef>
              <a:spcAft>
                <a:spcPts val="0"/>
              </a:spcAft>
              <a:buClr>
                <a:schemeClr val="dk1"/>
              </a:buClr>
              <a:buSzPts val="1600"/>
              <a:buNone/>
              <a:defRPr sz="1600"/>
            </a:lvl7pPr>
            <a:lvl8pPr lvl="7" algn="ctr" rtl="1">
              <a:lnSpc>
                <a:spcPct val="90000"/>
              </a:lnSpc>
              <a:spcBef>
                <a:spcPts val="500"/>
              </a:spcBef>
              <a:spcAft>
                <a:spcPts val="0"/>
              </a:spcAft>
              <a:buClr>
                <a:schemeClr val="dk1"/>
              </a:buClr>
              <a:buSzPts val="1600"/>
              <a:buNone/>
              <a:defRPr sz="1600"/>
            </a:lvl8pPr>
            <a:lvl9pPr lvl="8" algn="ctr" rtl="1">
              <a:lnSpc>
                <a:spcPct val="90000"/>
              </a:lnSpc>
              <a:spcBef>
                <a:spcPts val="500"/>
              </a:spcBef>
              <a:spcAft>
                <a:spcPts val="0"/>
              </a:spcAft>
              <a:buClr>
                <a:schemeClr val="dk1"/>
              </a:buClr>
              <a:buSzPts val="1600"/>
              <a:buNone/>
              <a:defRPr sz="1600"/>
            </a:lvl9pPr>
          </a:lstStyle>
          <a:p>
            <a:endParaRPr/>
          </a:p>
        </p:txBody>
      </p:sp>
      <p:sp>
        <p:nvSpPr>
          <p:cNvPr id="20" name="Google Shape;20;p26"/>
          <p:cNvSpPr txBox="1">
            <a:spLocks noGrp="1"/>
          </p:cNvSpPr>
          <p:nvPr>
            <p:ph type="dt" idx="10"/>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lvl="0" algn="r" rtl="1">
              <a:spcBef>
                <a:spcPts val="0"/>
              </a:spcBef>
              <a:spcAft>
                <a:spcPts val="0"/>
              </a:spcAft>
              <a:buSzPts val="1400"/>
              <a:buNone/>
              <a:defRPr/>
            </a:lvl1pPr>
            <a:lvl2pPr lvl="1" algn="r" rtl="1">
              <a:spcBef>
                <a:spcPts val="0"/>
              </a:spcBef>
              <a:spcAft>
                <a:spcPts val="0"/>
              </a:spcAft>
              <a:buSzPts val="1400"/>
              <a:buNone/>
              <a:defRPr/>
            </a:lvl2pPr>
            <a:lvl3pPr lvl="2" algn="r" rtl="1">
              <a:spcBef>
                <a:spcPts val="0"/>
              </a:spcBef>
              <a:spcAft>
                <a:spcPts val="0"/>
              </a:spcAft>
              <a:buSzPts val="1400"/>
              <a:buNone/>
              <a:defRPr/>
            </a:lvl3pPr>
            <a:lvl4pPr lvl="3" algn="r" rtl="1">
              <a:spcBef>
                <a:spcPts val="0"/>
              </a:spcBef>
              <a:spcAft>
                <a:spcPts val="0"/>
              </a:spcAft>
              <a:buSzPts val="1400"/>
              <a:buNone/>
              <a:defRPr/>
            </a:lvl4pPr>
            <a:lvl5pPr lvl="4" algn="r" rtl="1">
              <a:spcBef>
                <a:spcPts val="0"/>
              </a:spcBef>
              <a:spcAft>
                <a:spcPts val="0"/>
              </a:spcAft>
              <a:buSzPts val="1400"/>
              <a:buNone/>
              <a:defRPr/>
            </a:lvl5pPr>
            <a:lvl6pPr lvl="5" algn="r" rtl="1">
              <a:spcBef>
                <a:spcPts val="0"/>
              </a:spcBef>
              <a:spcAft>
                <a:spcPts val="0"/>
              </a:spcAft>
              <a:buSzPts val="1400"/>
              <a:buNone/>
              <a:defRPr/>
            </a:lvl6pPr>
            <a:lvl7pPr lvl="6" algn="r" rtl="1">
              <a:spcBef>
                <a:spcPts val="0"/>
              </a:spcBef>
              <a:spcAft>
                <a:spcPts val="0"/>
              </a:spcAft>
              <a:buSzPts val="1400"/>
              <a:buNone/>
              <a:defRPr/>
            </a:lvl7pPr>
            <a:lvl8pPr lvl="7" algn="r" rtl="1">
              <a:spcBef>
                <a:spcPts val="0"/>
              </a:spcBef>
              <a:spcAft>
                <a:spcPts val="0"/>
              </a:spcAft>
              <a:buSzPts val="1400"/>
              <a:buNone/>
              <a:defRPr/>
            </a:lvl8pPr>
            <a:lvl9pPr lvl="8" algn="r" rtl="1">
              <a:spcBef>
                <a:spcPts val="0"/>
              </a:spcBef>
              <a:spcAft>
                <a:spcPts val="0"/>
              </a:spcAft>
              <a:buSzPts val="1400"/>
              <a:buNone/>
              <a:defRPr/>
            </a:lvl9pPr>
          </a:lstStyle>
          <a:p>
            <a:endParaRPr/>
          </a:p>
        </p:txBody>
      </p:sp>
      <p:sp>
        <p:nvSpPr>
          <p:cNvPr id="21" name="Google Shape;21;p2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rtl="1">
              <a:spcBef>
                <a:spcPts val="0"/>
              </a:spcBef>
              <a:spcAft>
                <a:spcPts val="0"/>
              </a:spcAft>
              <a:buSzPts val="1400"/>
              <a:buNone/>
              <a:defRPr/>
            </a:lvl1pPr>
            <a:lvl2pPr lvl="1" algn="r" rtl="1">
              <a:spcBef>
                <a:spcPts val="0"/>
              </a:spcBef>
              <a:spcAft>
                <a:spcPts val="0"/>
              </a:spcAft>
              <a:buSzPts val="1400"/>
              <a:buNone/>
              <a:defRPr/>
            </a:lvl2pPr>
            <a:lvl3pPr lvl="2" algn="r" rtl="1">
              <a:spcBef>
                <a:spcPts val="0"/>
              </a:spcBef>
              <a:spcAft>
                <a:spcPts val="0"/>
              </a:spcAft>
              <a:buSzPts val="1400"/>
              <a:buNone/>
              <a:defRPr/>
            </a:lvl3pPr>
            <a:lvl4pPr lvl="3" algn="r" rtl="1">
              <a:spcBef>
                <a:spcPts val="0"/>
              </a:spcBef>
              <a:spcAft>
                <a:spcPts val="0"/>
              </a:spcAft>
              <a:buSzPts val="1400"/>
              <a:buNone/>
              <a:defRPr/>
            </a:lvl4pPr>
            <a:lvl5pPr lvl="4" algn="r" rtl="1">
              <a:spcBef>
                <a:spcPts val="0"/>
              </a:spcBef>
              <a:spcAft>
                <a:spcPts val="0"/>
              </a:spcAft>
              <a:buSzPts val="1400"/>
              <a:buNone/>
              <a:defRPr/>
            </a:lvl5pPr>
            <a:lvl6pPr lvl="5" algn="r" rtl="1">
              <a:spcBef>
                <a:spcPts val="0"/>
              </a:spcBef>
              <a:spcAft>
                <a:spcPts val="0"/>
              </a:spcAft>
              <a:buSzPts val="1400"/>
              <a:buNone/>
              <a:defRPr/>
            </a:lvl6pPr>
            <a:lvl7pPr lvl="6" algn="r" rtl="1">
              <a:spcBef>
                <a:spcPts val="0"/>
              </a:spcBef>
              <a:spcAft>
                <a:spcPts val="0"/>
              </a:spcAft>
              <a:buSzPts val="1400"/>
              <a:buNone/>
              <a:defRPr/>
            </a:lvl7pPr>
            <a:lvl8pPr lvl="7" algn="r" rtl="1">
              <a:spcBef>
                <a:spcPts val="0"/>
              </a:spcBef>
              <a:spcAft>
                <a:spcPts val="0"/>
              </a:spcAft>
              <a:buSzPts val="1400"/>
              <a:buNone/>
              <a:defRPr/>
            </a:lvl8pPr>
            <a:lvl9pPr lvl="8" algn="r" rtl="1">
              <a:spcBef>
                <a:spcPts val="0"/>
              </a:spcBef>
              <a:spcAft>
                <a:spcPts val="0"/>
              </a:spcAft>
              <a:buSzPts val="1400"/>
              <a:buNone/>
              <a:defRPr/>
            </a:lvl9pPr>
          </a:lstStyle>
          <a:p>
            <a:endParaRPr/>
          </a:p>
        </p:txBody>
      </p:sp>
      <p:sp>
        <p:nvSpPr>
          <p:cNvPr id="22" name="Google Shape;22;p26"/>
          <p:cNvSpPr txBox="1">
            <a:spLocks noGrp="1"/>
          </p:cNvSpPr>
          <p:nvPr>
            <p:ph type="sldNum" idx="12"/>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marL="0" lvl="0" indent="0" algn="l" rtl="1">
              <a:spcBef>
                <a:spcPts val="0"/>
              </a:spcBef>
              <a:buNone/>
              <a:defRPr/>
            </a:lvl1pPr>
            <a:lvl2pPr marL="0" lvl="1" indent="0" algn="l" rtl="1">
              <a:spcBef>
                <a:spcPts val="0"/>
              </a:spcBef>
              <a:buNone/>
              <a:defRPr/>
            </a:lvl2pPr>
            <a:lvl3pPr marL="0" lvl="2" indent="0" algn="l" rtl="1">
              <a:spcBef>
                <a:spcPts val="0"/>
              </a:spcBef>
              <a:buNone/>
              <a:defRPr/>
            </a:lvl3pPr>
            <a:lvl4pPr marL="0" lvl="3" indent="0" algn="l" rtl="1">
              <a:spcBef>
                <a:spcPts val="0"/>
              </a:spcBef>
              <a:buNone/>
              <a:defRPr/>
            </a:lvl4pPr>
            <a:lvl5pPr marL="0" lvl="4" indent="0" algn="l" rtl="1">
              <a:spcBef>
                <a:spcPts val="0"/>
              </a:spcBef>
              <a:buNone/>
              <a:defRPr/>
            </a:lvl5pPr>
            <a:lvl6pPr marL="0" lvl="5" indent="0" algn="l" rtl="1">
              <a:spcBef>
                <a:spcPts val="0"/>
              </a:spcBef>
              <a:buNone/>
              <a:defRPr/>
            </a:lvl6pPr>
            <a:lvl7pPr marL="0" lvl="6" indent="0" algn="l" rtl="1">
              <a:spcBef>
                <a:spcPts val="0"/>
              </a:spcBef>
              <a:buNone/>
              <a:defRPr/>
            </a:lvl7pPr>
            <a:lvl8pPr marL="0" lvl="7" indent="0" algn="l" rtl="1">
              <a:spcBef>
                <a:spcPts val="0"/>
              </a:spcBef>
              <a:buNone/>
              <a:defRPr/>
            </a:lvl8pPr>
            <a:lvl9pPr marL="0" lvl="8" indent="0" algn="l" rtl="1">
              <a:spcBef>
                <a:spcPts val="0"/>
              </a:spcBef>
              <a:buNone/>
              <a:defRPr/>
            </a:lvl9pPr>
          </a:lstStyle>
          <a:p>
            <a:pPr marL="0" lvl="0" indent="0" algn="l" rtl="1">
              <a:spcBef>
                <a:spcPts val="0"/>
              </a:spcBef>
              <a:spcAft>
                <a:spcPts val="0"/>
              </a:spcAft>
              <a:buNone/>
            </a:pPr>
            <a:fld id="{00000000-1234-1234-1234-123412341234}" type="slidenum">
              <a:rPr lang="iw-IL"/>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כותרת מקטע עליונה" type="secHead">
  <p:cSld name="SECTION_HEADER">
    <p:spTree>
      <p:nvGrpSpPr>
        <p:cNvPr id="1" name="Shape 23"/>
        <p:cNvGrpSpPr/>
        <p:nvPr/>
      </p:nvGrpSpPr>
      <p:grpSpPr>
        <a:xfrm>
          <a:off x="0" y="0"/>
          <a:ext cx="0" cy="0"/>
          <a:chOff x="0" y="0"/>
          <a:chExt cx="0" cy="0"/>
        </a:xfrm>
      </p:grpSpPr>
      <p:sp>
        <p:nvSpPr>
          <p:cNvPr id="24" name="Google Shape;24;p27"/>
          <p:cNvSpPr txBox="1">
            <a:spLocks noGrp="1"/>
          </p:cNvSpPr>
          <p:nvPr>
            <p:ph type="title"/>
          </p:nvPr>
        </p:nvSpPr>
        <p:spPr>
          <a:xfrm>
            <a:off x="831850" y="1709738"/>
            <a:ext cx="10515600" cy="2852737"/>
          </a:xfrm>
          <a:prstGeom prst="rect">
            <a:avLst/>
          </a:prstGeom>
          <a:noFill/>
          <a:ln>
            <a:noFill/>
          </a:ln>
        </p:spPr>
        <p:txBody>
          <a:bodyPr spcFirstLastPara="1" wrap="square" lIns="91425" tIns="45700" rIns="91425" bIns="45700" anchor="b" anchorCtr="0">
            <a:normAutofit/>
          </a:bodyPr>
          <a:lstStyle>
            <a:lvl1pPr lvl="0" algn="r" rtl="1">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5" name="Google Shape;25;p27"/>
          <p:cNvSpPr txBox="1">
            <a:spLocks noGrp="1"/>
          </p:cNvSpPr>
          <p:nvPr>
            <p:ph type="body" idx="1"/>
          </p:nvPr>
        </p:nvSpPr>
        <p:spPr>
          <a:xfrm>
            <a:off x="831850" y="4589463"/>
            <a:ext cx="10515600" cy="1500187"/>
          </a:xfrm>
          <a:prstGeom prst="rect">
            <a:avLst/>
          </a:prstGeom>
          <a:noFill/>
          <a:ln>
            <a:noFill/>
          </a:ln>
        </p:spPr>
        <p:txBody>
          <a:bodyPr spcFirstLastPara="1" wrap="square" lIns="91425" tIns="45700" rIns="91425" bIns="45700" anchor="t" anchorCtr="0">
            <a:normAutofit/>
          </a:bodyPr>
          <a:lstStyle>
            <a:lvl1pPr marL="457200" lvl="0" indent="-228600" algn="r" rtl="1">
              <a:lnSpc>
                <a:spcPct val="90000"/>
              </a:lnSpc>
              <a:spcBef>
                <a:spcPts val="1000"/>
              </a:spcBef>
              <a:spcAft>
                <a:spcPts val="0"/>
              </a:spcAft>
              <a:buClr>
                <a:srgbClr val="888888"/>
              </a:buClr>
              <a:buSzPts val="2400"/>
              <a:buNone/>
              <a:defRPr sz="2400">
                <a:solidFill>
                  <a:srgbClr val="888888"/>
                </a:solidFill>
              </a:defRPr>
            </a:lvl1pPr>
            <a:lvl2pPr marL="914400" lvl="1" indent="-228600" algn="r" rtl="1">
              <a:lnSpc>
                <a:spcPct val="90000"/>
              </a:lnSpc>
              <a:spcBef>
                <a:spcPts val="500"/>
              </a:spcBef>
              <a:spcAft>
                <a:spcPts val="0"/>
              </a:spcAft>
              <a:buClr>
                <a:srgbClr val="888888"/>
              </a:buClr>
              <a:buSzPts val="2000"/>
              <a:buNone/>
              <a:defRPr sz="2000">
                <a:solidFill>
                  <a:srgbClr val="888888"/>
                </a:solidFill>
              </a:defRPr>
            </a:lvl2pPr>
            <a:lvl3pPr marL="1371600" lvl="2" indent="-228600" algn="r" rtl="1">
              <a:lnSpc>
                <a:spcPct val="90000"/>
              </a:lnSpc>
              <a:spcBef>
                <a:spcPts val="500"/>
              </a:spcBef>
              <a:spcAft>
                <a:spcPts val="0"/>
              </a:spcAft>
              <a:buClr>
                <a:srgbClr val="888888"/>
              </a:buClr>
              <a:buSzPts val="1800"/>
              <a:buNone/>
              <a:defRPr sz="1800">
                <a:solidFill>
                  <a:srgbClr val="888888"/>
                </a:solidFill>
              </a:defRPr>
            </a:lvl3pPr>
            <a:lvl4pPr marL="1828800" lvl="3" indent="-228600" algn="r" rtl="1">
              <a:lnSpc>
                <a:spcPct val="90000"/>
              </a:lnSpc>
              <a:spcBef>
                <a:spcPts val="500"/>
              </a:spcBef>
              <a:spcAft>
                <a:spcPts val="0"/>
              </a:spcAft>
              <a:buClr>
                <a:srgbClr val="888888"/>
              </a:buClr>
              <a:buSzPts val="1600"/>
              <a:buNone/>
              <a:defRPr sz="1600">
                <a:solidFill>
                  <a:srgbClr val="888888"/>
                </a:solidFill>
              </a:defRPr>
            </a:lvl4pPr>
            <a:lvl5pPr marL="2286000" lvl="4" indent="-228600" algn="r" rtl="1">
              <a:lnSpc>
                <a:spcPct val="90000"/>
              </a:lnSpc>
              <a:spcBef>
                <a:spcPts val="500"/>
              </a:spcBef>
              <a:spcAft>
                <a:spcPts val="0"/>
              </a:spcAft>
              <a:buClr>
                <a:srgbClr val="888888"/>
              </a:buClr>
              <a:buSzPts val="1600"/>
              <a:buNone/>
              <a:defRPr sz="1600">
                <a:solidFill>
                  <a:srgbClr val="888888"/>
                </a:solidFill>
              </a:defRPr>
            </a:lvl5pPr>
            <a:lvl6pPr marL="2743200" lvl="5" indent="-228600" algn="r" rtl="1">
              <a:lnSpc>
                <a:spcPct val="90000"/>
              </a:lnSpc>
              <a:spcBef>
                <a:spcPts val="500"/>
              </a:spcBef>
              <a:spcAft>
                <a:spcPts val="0"/>
              </a:spcAft>
              <a:buClr>
                <a:srgbClr val="888888"/>
              </a:buClr>
              <a:buSzPts val="1600"/>
              <a:buNone/>
              <a:defRPr sz="1600">
                <a:solidFill>
                  <a:srgbClr val="888888"/>
                </a:solidFill>
              </a:defRPr>
            </a:lvl6pPr>
            <a:lvl7pPr marL="3200400" lvl="6" indent="-228600" algn="r" rtl="1">
              <a:lnSpc>
                <a:spcPct val="90000"/>
              </a:lnSpc>
              <a:spcBef>
                <a:spcPts val="500"/>
              </a:spcBef>
              <a:spcAft>
                <a:spcPts val="0"/>
              </a:spcAft>
              <a:buClr>
                <a:srgbClr val="888888"/>
              </a:buClr>
              <a:buSzPts val="1600"/>
              <a:buNone/>
              <a:defRPr sz="1600">
                <a:solidFill>
                  <a:srgbClr val="888888"/>
                </a:solidFill>
              </a:defRPr>
            </a:lvl7pPr>
            <a:lvl8pPr marL="3657600" lvl="7" indent="-228600" algn="r" rtl="1">
              <a:lnSpc>
                <a:spcPct val="90000"/>
              </a:lnSpc>
              <a:spcBef>
                <a:spcPts val="500"/>
              </a:spcBef>
              <a:spcAft>
                <a:spcPts val="0"/>
              </a:spcAft>
              <a:buClr>
                <a:srgbClr val="888888"/>
              </a:buClr>
              <a:buSzPts val="1600"/>
              <a:buNone/>
              <a:defRPr sz="1600">
                <a:solidFill>
                  <a:srgbClr val="888888"/>
                </a:solidFill>
              </a:defRPr>
            </a:lvl8pPr>
            <a:lvl9pPr marL="4114800" lvl="8" indent="-228600" algn="r" rtl="1">
              <a:lnSpc>
                <a:spcPct val="90000"/>
              </a:lnSpc>
              <a:spcBef>
                <a:spcPts val="500"/>
              </a:spcBef>
              <a:spcAft>
                <a:spcPts val="0"/>
              </a:spcAft>
              <a:buClr>
                <a:srgbClr val="888888"/>
              </a:buClr>
              <a:buSzPts val="1600"/>
              <a:buNone/>
              <a:defRPr sz="1600">
                <a:solidFill>
                  <a:srgbClr val="888888"/>
                </a:solidFill>
              </a:defRPr>
            </a:lvl9pPr>
          </a:lstStyle>
          <a:p>
            <a:endParaRPr/>
          </a:p>
        </p:txBody>
      </p:sp>
      <p:sp>
        <p:nvSpPr>
          <p:cNvPr id="26" name="Google Shape;26;p27"/>
          <p:cNvSpPr txBox="1">
            <a:spLocks noGrp="1"/>
          </p:cNvSpPr>
          <p:nvPr>
            <p:ph type="dt" idx="10"/>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lvl="0" algn="r" rtl="1">
              <a:spcBef>
                <a:spcPts val="0"/>
              </a:spcBef>
              <a:spcAft>
                <a:spcPts val="0"/>
              </a:spcAft>
              <a:buSzPts val="1400"/>
              <a:buNone/>
              <a:defRPr/>
            </a:lvl1pPr>
            <a:lvl2pPr lvl="1" algn="r" rtl="1">
              <a:spcBef>
                <a:spcPts val="0"/>
              </a:spcBef>
              <a:spcAft>
                <a:spcPts val="0"/>
              </a:spcAft>
              <a:buSzPts val="1400"/>
              <a:buNone/>
              <a:defRPr/>
            </a:lvl2pPr>
            <a:lvl3pPr lvl="2" algn="r" rtl="1">
              <a:spcBef>
                <a:spcPts val="0"/>
              </a:spcBef>
              <a:spcAft>
                <a:spcPts val="0"/>
              </a:spcAft>
              <a:buSzPts val="1400"/>
              <a:buNone/>
              <a:defRPr/>
            </a:lvl3pPr>
            <a:lvl4pPr lvl="3" algn="r" rtl="1">
              <a:spcBef>
                <a:spcPts val="0"/>
              </a:spcBef>
              <a:spcAft>
                <a:spcPts val="0"/>
              </a:spcAft>
              <a:buSzPts val="1400"/>
              <a:buNone/>
              <a:defRPr/>
            </a:lvl4pPr>
            <a:lvl5pPr lvl="4" algn="r" rtl="1">
              <a:spcBef>
                <a:spcPts val="0"/>
              </a:spcBef>
              <a:spcAft>
                <a:spcPts val="0"/>
              </a:spcAft>
              <a:buSzPts val="1400"/>
              <a:buNone/>
              <a:defRPr/>
            </a:lvl5pPr>
            <a:lvl6pPr lvl="5" algn="r" rtl="1">
              <a:spcBef>
                <a:spcPts val="0"/>
              </a:spcBef>
              <a:spcAft>
                <a:spcPts val="0"/>
              </a:spcAft>
              <a:buSzPts val="1400"/>
              <a:buNone/>
              <a:defRPr/>
            </a:lvl6pPr>
            <a:lvl7pPr lvl="6" algn="r" rtl="1">
              <a:spcBef>
                <a:spcPts val="0"/>
              </a:spcBef>
              <a:spcAft>
                <a:spcPts val="0"/>
              </a:spcAft>
              <a:buSzPts val="1400"/>
              <a:buNone/>
              <a:defRPr/>
            </a:lvl7pPr>
            <a:lvl8pPr lvl="7" algn="r" rtl="1">
              <a:spcBef>
                <a:spcPts val="0"/>
              </a:spcBef>
              <a:spcAft>
                <a:spcPts val="0"/>
              </a:spcAft>
              <a:buSzPts val="1400"/>
              <a:buNone/>
              <a:defRPr/>
            </a:lvl8pPr>
            <a:lvl9pPr lvl="8" algn="r" rtl="1">
              <a:spcBef>
                <a:spcPts val="0"/>
              </a:spcBef>
              <a:spcAft>
                <a:spcPts val="0"/>
              </a:spcAft>
              <a:buSzPts val="1400"/>
              <a:buNone/>
              <a:defRPr/>
            </a:lvl9pPr>
          </a:lstStyle>
          <a:p>
            <a:endParaRPr/>
          </a:p>
        </p:txBody>
      </p:sp>
      <p:sp>
        <p:nvSpPr>
          <p:cNvPr id="27" name="Google Shape;27;p2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rtl="1">
              <a:spcBef>
                <a:spcPts val="0"/>
              </a:spcBef>
              <a:spcAft>
                <a:spcPts val="0"/>
              </a:spcAft>
              <a:buSzPts val="1400"/>
              <a:buNone/>
              <a:defRPr/>
            </a:lvl1pPr>
            <a:lvl2pPr lvl="1" algn="r" rtl="1">
              <a:spcBef>
                <a:spcPts val="0"/>
              </a:spcBef>
              <a:spcAft>
                <a:spcPts val="0"/>
              </a:spcAft>
              <a:buSzPts val="1400"/>
              <a:buNone/>
              <a:defRPr/>
            </a:lvl2pPr>
            <a:lvl3pPr lvl="2" algn="r" rtl="1">
              <a:spcBef>
                <a:spcPts val="0"/>
              </a:spcBef>
              <a:spcAft>
                <a:spcPts val="0"/>
              </a:spcAft>
              <a:buSzPts val="1400"/>
              <a:buNone/>
              <a:defRPr/>
            </a:lvl3pPr>
            <a:lvl4pPr lvl="3" algn="r" rtl="1">
              <a:spcBef>
                <a:spcPts val="0"/>
              </a:spcBef>
              <a:spcAft>
                <a:spcPts val="0"/>
              </a:spcAft>
              <a:buSzPts val="1400"/>
              <a:buNone/>
              <a:defRPr/>
            </a:lvl4pPr>
            <a:lvl5pPr lvl="4" algn="r" rtl="1">
              <a:spcBef>
                <a:spcPts val="0"/>
              </a:spcBef>
              <a:spcAft>
                <a:spcPts val="0"/>
              </a:spcAft>
              <a:buSzPts val="1400"/>
              <a:buNone/>
              <a:defRPr/>
            </a:lvl5pPr>
            <a:lvl6pPr lvl="5" algn="r" rtl="1">
              <a:spcBef>
                <a:spcPts val="0"/>
              </a:spcBef>
              <a:spcAft>
                <a:spcPts val="0"/>
              </a:spcAft>
              <a:buSzPts val="1400"/>
              <a:buNone/>
              <a:defRPr/>
            </a:lvl6pPr>
            <a:lvl7pPr lvl="6" algn="r" rtl="1">
              <a:spcBef>
                <a:spcPts val="0"/>
              </a:spcBef>
              <a:spcAft>
                <a:spcPts val="0"/>
              </a:spcAft>
              <a:buSzPts val="1400"/>
              <a:buNone/>
              <a:defRPr/>
            </a:lvl7pPr>
            <a:lvl8pPr lvl="7" algn="r" rtl="1">
              <a:spcBef>
                <a:spcPts val="0"/>
              </a:spcBef>
              <a:spcAft>
                <a:spcPts val="0"/>
              </a:spcAft>
              <a:buSzPts val="1400"/>
              <a:buNone/>
              <a:defRPr/>
            </a:lvl8pPr>
            <a:lvl9pPr lvl="8" algn="r" rtl="1">
              <a:spcBef>
                <a:spcPts val="0"/>
              </a:spcBef>
              <a:spcAft>
                <a:spcPts val="0"/>
              </a:spcAft>
              <a:buSzPts val="1400"/>
              <a:buNone/>
              <a:defRPr/>
            </a:lvl9pPr>
          </a:lstStyle>
          <a:p>
            <a:endParaRPr/>
          </a:p>
        </p:txBody>
      </p:sp>
      <p:sp>
        <p:nvSpPr>
          <p:cNvPr id="28" name="Google Shape;28;p27"/>
          <p:cNvSpPr txBox="1">
            <a:spLocks noGrp="1"/>
          </p:cNvSpPr>
          <p:nvPr>
            <p:ph type="sldNum" idx="12"/>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marL="0" lvl="0" indent="0" algn="l" rtl="1">
              <a:spcBef>
                <a:spcPts val="0"/>
              </a:spcBef>
              <a:buNone/>
              <a:defRPr/>
            </a:lvl1pPr>
            <a:lvl2pPr marL="0" lvl="1" indent="0" algn="l" rtl="1">
              <a:spcBef>
                <a:spcPts val="0"/>
              </a:spcBef>
              <a:buNone/>
              <a:defRPr/>
            </a:lvl2pPr>
            <a:lvl3pPr marL="0" lvl="2" indent="0" algn="l" rtl="1">
              <a:spcBef>
                <a:spcPts val="0"/>
              </a:spcBef>
              <a:buNone/>
              <a:defRPr/>
            </a:lvl3pPr>
            <a:lvl4pPr marL="0" lvl="3" indent="0" algn="l" rtl="1">
              <a:spcBef>
                <a:spcPts val="0"/>
              </a:spcBef>
              <a:buNone/>
              <a:defRPr/>
            </a:lvl4pPr>
            <a:lvl5pPr marL="0" lvl="4" indent="0" algn="l" rtl="1">
              <a:spcBef>
                <a:spcPts val="0"/>
              </a:spcBef>
              <a:buNone/>
              <a:defRPr/>
            </a:lvl5pPr>
            <a:lvl6pPr marL="0" lvl="5" indent="0" algn="l" rtl="1">
              <a:spcBef>
                <a:spcPts val="0"/>
              </a:spcBef>
              <a:buNone/>
              <a:defRPr/>
            </a:lvl6pPr>
            <a:lvl7pPr marL="0" lvl="6" indent="0" algn="l" rtl="1">
              <a:spcBef>
                <a:spcPts val="0"/>
              </a:spcBef>
              <a:buNone/>
              <a:defRPr/>
            </a:lvl7pPr>
            <a:lvl8pPr marL="0" lvl="7" indent="0" algn="l" rtl="1">
              <a:spcBef>
                <a:spcPts val="0"/>
              </a:spcBef>
              <a:buNone/>
              <a:defRPr/>
            </a:lvl8pPr>
            <a:lvl9pPr marL="0" lvl="8" indent="0" algn="l" rtl="1">
              <a:spcBef>
                <a:spcPts val="0"/>
              </a:spcBef>
              <a:buNone/>
              <a:defRPr/>
            </a:lvl9pPr>
          </a:lstStyle>
          <a:p>
            <a:pPr marL="0" lvl="0" indent="0" algn="l" rtl="1">
              <a:spcBef>
                <a:spcPts val="0"/>
              </a:spcBef>
              <a:spcAft>
                <a:spcPts val="0"/>
              </a:spcAft>
              <a:buNone/>
            </a:pPr>
            <a:fld id="{00000000-1234-1234-1234-123412341234}" type="slidenum">
              <a:rPr lang="iw-IL"/>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שני תכנים" type="twoObj">
  <p:cSld name="TWO_OBJECTS">
    <p:spTree>
      <p:nvGrpSpPr>
        <p:cNvPr id="1" name="Shape 29"/>
        <p:cNvGrpSpPr/>
        <p:nvPr/>
      </p:nvGrpSpPr>
      <p:grpSpPr>
        <a:xfrm>
          <a:off x="0" y="0"/>
          <a:ext cx="0" cy="0"/>
          <a:chOff x="0" y="0"/>
          <a:chExt cx="0" cy="0"/>
        </a:xfrm>
      </p:grpSpPr>
      <p:sp>
        <p:nvSpPr>
          <p:cNvPr id="30" name="Google Shape;30;p28"/>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r" rtl="1">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1" name="Google Shape;31;p28"/>
          <p:cNvSpPr txBox="1">
            <a:spLocks noGrp="1"/>
          </p:cNvSpPr>
          <p:nvPr>
            <p:ph type="body" idx="1"/>
          </p:nvPr>
        </p:nvSpPr>
        <p:spPr>
          <a:xfrm>
            <a:off x="838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r" rtl="1">
              <a:lnSpc>
                <a:spcPct val="90000"/>
              </a:lnSpc>
              <a:spcBef>
                <a:spcPts val="1000"/>
              </a:spcBef>
              <a:spcAft>
                <a:spcPts val="0"/>
              </a:spcAft>
              <a:buClr>
                <a:schemeClr val="dk1"/>
              </a:buClr>
              <a:buSzPts val="1800"/>
              <a:buChar char="•"/>
              <a:defRPr/>
            </a:lvl1pPr>
            <a:lvl2pPr marL="914400" lvl="1" indent="-342900" algn="r" rtl="1">
              <a:lnSpc>
                <a:spcPct val="90000"/>
              </a:lnSpc>
              <a:spcBef>
                <a:spcPts val="500"/>
              </a:spcBef>
              <a:spcAft>
                <a:spcPts val="0"/>
              </a:spcAft>
              <a:buClr>
                <a:schemeClr val="dk1"/>
              </a:buClr>
              <a:buSzPts val="1800"/>
              <a:buChar char="•"/>
              <a:defRPr/>
            </a:lvl2pPr>
            <a:lvl3pPr marL="1371600" lvl="2" indent="-342900" algn="r" rtl="1">
              <a:lnSpc>
                <a:spcPct val="90000"/>
              </a:lnSpc>
              <a:spcBef>
                <a:spcPts val="500"/>
              </a:spcBef>
              <a:spcAft>
                <a:spcPts val="0"/>
              </a:spcAft>
              <a:buClr>
                <a:schemeClr val="dk1"/>
              </a:buClr>
              <a:buSzPts val="1800"/>
              <a:buChar char="•"/>
              <a:defRPr/>
            </a:lvl3pPr>
            <a:lvl4pPr marL="1828800" lvl="3" indent="-342900" algn="r" rtl="1">
              <a:lnSpc>
                <a:spcPct val="90000"/>
              </a:lnSpc>
              <a:spcBef>
                <a:spcPts val="500"/>
              </a:spcBef>
              <a:spcAft>
                <a:spcPts val="0"/>
              </a:spcAft>
              <a:buClr>
                <a:schemeClr val="dk1"/>
              </a:buClr>
              <a:buSzPts val="1800"/>
              <a:buChar char="•"/>
              <a:defRPr/>
            </a:lvl4pPr>
            <a:lvl5pPr marL="2286000" lvl="4" indent="-342900" algn="r" rtl="1">
              <a:lnSpc>
                <a:spcPct val="90000"/>
              </a:lnSpc>
              <a:spcBef>
                <a:spcPts val="500"/>
              </a:spcBef>
              <a:spcAft>
                <a:spcPts val="0"/>
              </a:spcAft>
              <a:buClr>
                <a:schemeClr val="dk1"/>
              </a:buClr>
              <a:buSzPts val="1800"/>
              <a:buChar char="•"/>
              <a:defRPr/>
            </a:lvl5pPr>
            <a:lvl6pPr marL="2743200" lvl="5" indent="-342900" algn="r" rtl="1">
              <a:lnSpc>
                <a:spcPct val="90000"/>
              </a:lnSpc>
              <a:spcBef>
                <a:spcPts val="500"/>
              </a:spcBef>
              <a:spcAft>
                <a:spcPts val="0"/>
              </a:spcAft>
              <a:buClr>
                <a:schemeClr val="dk1"/>
              </a:buClr>
              <a:buSzPts val="1800"/>
              <a:buChar char="•"/>
              <a:defRPr/>
            </a:lvl6pPr>
            <a:lvl7pPr marL="3200400" lvl="6" indent="-342900" algn="r" rtl="1">
              <a:lnSpc>
                <a:spcPct val="90000"/>
              </a:lnSpc>
              <a:spcBef>
                <a:spcPts val="500"/>
              </a:spcBef>
              <a:spcAft>
                <a:spcPts val="0"/>
              </a:spcAft>
              <a:buClr>
                <a:schemeClr val="dk1"/>
              </a:buClr>
              <a:buSzPts val="1800"/>
              <a:buChar char="•"/>
              <a:defRPr/>
            </a:lvl7pPr>
            <a:lvl8pPr marL="3657600" lvl="7" indent="-342900" algn="r" rtl="1">
              <a:lnSpc>
                <a:spcPct val="90000"/>
              </a:lnSpc>
              <a:spcBef>
                <a:spcPts val="500"/>
              </a:spcBef>
              <a:spcAft>
                <a:spcPts val="0"/>
              </a:spcAft>
              <a:buClr>
                <a:schemeClr val="dk1"/>
              </a:buClr>
              <a:buSzPts val="1800"/>
              <a:buChar char="•"/>
              <a:defRPr/>
            </a:lvl8pPr>
            <a:lvl9pPr marL="4114800" lvl="8" indent="-342900" algn="r" rtl="1">
              <a:lnSpc>
                <a:spcPct val="90000"/>
              </a:lnSpc>
              <a:spcBef>
                <a:spcPts val="500"/>
              </a:spcBef>
              <a:spcAft>
                <a:spcPts val="0"/>
              </a:spcAft>
              <a:buClr>
                <a:schemeClr val="dk1"/>
              </a:buClr>
              <a:buSzPts val="1800"/>
              <a:buChar char="•"/>
              <a:defRPr/>
            </a:lvl9pPr>
          </a:lstStyle>
          <a:p>
            <a:endParaRPr/>
          </a:p>
        </p:txBody>
      </p:sp>
      <p:sp>
        <p:nvSpPr>
          <p:cNvPr id="32" name="Google Shape;32;p28"/>
          <p:cNvSpPr txBox="1">
            <a:spLocks noGrp="1"/>
          </p:cNvSpPr>
          <p:nvPr>
            <p:ph type="body" idx="2"/>
          </p:nvPr>
        </p:nvSpPr>
        <p:spPr>
          <a:xfrm>
            <a:off x="6172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r" rtl="1">
              <a:lnSpc>
                <a:spcPct val="90000"/>
              </a:lnSpc>
              <a:spcBef>
                <a:spcPts val="1000"/>
              </a:spcBef>
              <a:spcAft>
                <a:spcPts val="0"/>
              </a:spcAft>
              <a:buClr>
                <a:schemeClr val="dk1"/>
              </a:buClr>
              <a:buSzPts val="1800"/>
              <a:buChar char="•"/>
              <a:defRPr/>
            </a:lvl1pPr>
            <a:lvl2pPr marL="914400" lvl="1" indent="-342900" algn="r" rtl="1">
              <a:lnSpc>
                <a:spcPct val="90000"/>
              </a:lnSpc>
              <a:spcBef>
                <a:spcPts val="500"/>
              </a:spcBef>
              <a:spcAft>
                <a:spcPts val="0"/>
              </a:spcAft>
              <a:buClr>
                <a:schemeClr val="dk1"/>
              </a:buClr>
              <a:buSzPts val="1800"/>
              <a:buChar char="•"/>
              <a:defRPr/>
            </a:lvl2pPr>
            <a:lvl3pPr marL="1371600" lvl="2" indent="-342900" algn="r" rtl="1">
              <a:lnSpc>
                <a:spcPct val="90000"/>
              </a:lnSpc>
              <a:spcBef>
                <a:spcPts val="500"/>
              </a:spcBef>
              <a:spcAft>
                <a:spcPts val="0"/>
              </a:spcAft>
              <a:buClr>
                <a:schemeClr val="dk1"/>
              </a:buClr>
              <a:buSzPts val="1800"/>
              <a:buChar char="•"/>
              <a:defRPr/>
            </a:lvl3pPr>
            <a:lvl4pPr marL="1828800" lvl="3" indent="-342900" algn="r" rtl="1">
              <a:lnSpc>
                <a:spcPct val="90000"/>
              </a:lnSpc>
              <a:spcBef>
                <a:spcPts val="500"/>
              </a:spcBef>
              <a:spcAft>
                <a:spcPts val="0"/>
              </a:spcAft>
              <a:buClr>
                <a:schemeClr val="dk1"/>
              </a:buClr>
              <a:buSzPts val="1800"/>
              <a:buChar char="•"/>
              <a:defRPr/>
            </a:lvl4pPr>
            <a:lvl5pPr marL="2286000" lvl="4" indent="-342900" algn="r" rtl="1">
              <a:lnSpc>
                <a:spcPct val="90000"/>
              </a:lnSpc>
              <a:spcBef>
                <a:spcPts val="500"/>
              </a:spcBef>
              <a:spcAft>
                <a:spcPts val="0"/>
              </a:spcAft>
              <a:buClr>
                <a:schemeClr val="dk1"/>
              </a:buClr>
              <a:buSzPts val="1800"/>
              <a:buChar char="•"/>
              <a:defRPr/>
            </a:lvl5pPr>
            <a:lvl6pPr marL="2743200" lvl="5" indent="-342900" algn="r" rtl="1">
              <a:lnSpc>
                <a:spcPct val="90000"/>
              </a:lnSpc>
              <a:spcBef>
                <a:spcPts val="500"/>
              </a:spcBef>
              <a:spcAft>
                <a:spcPts val="0"/>
              </a:spcAft>
              <a:buClr>
                <a:schemeClr val="dk1"/>
              </a:buClr>
              <a:buSzPts val="1800"/>
              <a:buChar char="•"/>
              <a:defRPr/>
            </a:lvl6pPr>
            <a:lvl7pPr marL="3200400" lvl="6" indent="-342900" algn="r" rtl="1">
              <a:lnSpc>
                <a:spcPct val="90000"/>
              </a:lnSpc>
              <a:spcBef>
                <a:spcPts val="500"/>
              </a:spcBef>
              <a:spcAft>
                <a:spcPts val="0"/>
              </a:spcAft>
              <a:buClr>
                <a:schemeClr val="dk1"/>
              </a:buClr>
              <a:buSzPts val="1800"/>
              <a:buChar char="•"/>
              <a:defRPr/>
            </a:lvl7pPr>
            <a:lvl8pPr marL="3657600" lvl="7" indent="-342900" algn="r" rtl="1">
              <a:lnSpc>
                <a:spcPct val="90000"/>
              </a:lnSpc>
              <a:spcBef>
                <a:spcPts val="500"/>
              </a:spcBef>
              <a:spcAft>
                <a:spcPts val="0"/>
              </a:spcAft>
              <a:buClr>
                <a:schemeClr val="dk1"/>
              </a:buClr>
              <a:buSzPts val="1800"/>
              <a:buChar char="•"/>
              <a:defRPr/>
            </a:lvl8pPr>
            <a:lvl9pPr marL="4114800" lvl="8" indent="-342900" algn="r" rtl="1">
              <a:lnSpc>
                <a:spcPct val="90000"/>
              </a:lnSpc>
              <a:spcBef>
                <a:spcPts val="500"/>
              </a:spcBef>
              <a:spcAft>
                <a:spcPts val="0"/>
              </a:spcAft>
              <a:buClr>
                <a:schemeClr val="dk1"/>
              </a:buClr>
              <a:buSzPts val="1800"/>
              <a:buChar char="•"/>
              <a:defRPr/>
            </a:lvl9pPr>
          </a:lstStyle>
          <a:p>
            <a:endParaRPr/>
          </a:p>
        </p:txBody>
      </p:sp>
      <p:sp>
        <p:nvSpPr>
          <p:cNvPr id="33" name="Google Shape;33;p28"/>
          <p:cNvSpPr txBox="1">
            <a:spLocks noGrp="1"/>
          </p:cNvSpPr>
          <p:nvPr>
            <p:ph type="dt" idx="10"/>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lvl="0" algn="r" rtl="1">
              <a:spcBef>
                <a:spcPts val="0"/>
              </a:spcBef>
              <a:spcAft>
                <a:spcPts val="0"/>
              </a:spcAft>
              <a:buSzPts val="1400"/>
              <a:buNone/>
              <a:defRPr/>
            </a:lvl1pPr>
            <a:lvl2pPr lvl="1" algn="r" rtl="1">
              <a:spcBef>
                <a:spcPts val="0"/>
              </a:spcBef>
              <a:spcAft>
                <a:spcPts val="0"/>
              </a:spcAft>
              <a:buSzPts val="1400"/>
              <a:buNone/>
              <a:defRPr/>
            </a:lvl2pPr>
            <a:lvl3pPr lvl="2" algn="r" rtl="1">
              <a:spcBef>
                <a:spcPts val="0"/>
              </a:spcBef>
              <a:spcAft>
                <a:spcPts val="0"/>
              </a:spcAft>
              <a:buSzPts val="1400"/>
              <a:buNone/>
              <a:defRPr/>
            </a:lvl3pPr>
            <a:lvl4pPr lvl="3" algn="r" rtl="1">
              <a:spcBef>
                <a:spcPts val="0"/>
              </a:spcBef>
              <a:spcAft>
                <a:spcPts val="0"/>
              </a:spcAft>
              <a:buSzPts val="1400"/>
              <a:buNone/>
              <a:defRPr/>
            </a:lvl4pPr>
            <a:lvl5pPr lvl="4" algn="r" rtl="1">
              <a:spcBef>
                <a:spcPts val="0"/>
              </a:spcBef>
              <a:spcAft>
                <a:spcPts val="0"/>
              </a:spcAft>
              <a:buSzPts val="1400"/>
              <a:buNone/>
              <a:defRPr/>
            </a:lvl5pPr>
            <a:lvl6pPr lvl="5" algn="r" rtl="1">
              <a:spcBef>
                <a:spcPts val="0"/>
              </a:spcBef>
              <a:spcAft>
                <a:spcPts val="0"/>
              </a:spcAft>
              <a:buSzPts val="1400"/>
              <a:buNone/>
              <a:defRPr/>
            </a:lvl6pPr>
            <a:lvl7pPr lvl="6" algn="r" rtl="1">
              <a:spcBef>
                <a:spcPts val="0"/>
              </a:spcBef>
              <a:spcAft>
                <a:spcPts val="0"/>
              </a:spcAft>
              <a:buSzPts val="1400"/>
              <a:buNone/>
              <a:defRPr/>
            </a:lvl7pPr>
            <a:lvl8pPr lvl="7" algn="r" rtl="1">
              <a:spcBef>
                <a:spcPts val="0"/>
              </a:spcBef>
              <a:spcAft>
                <a:spcPts val="0"/>
              </a:spcAft>
              <a:buSzPts val="1400"/>
              <a:buNone/>
              <a:defRPr/>
            </a:lvl8pPr>
            <a:lvl9pPr lvl="8" algn="r" rtl="1">
              <a:spcBef>
                <a:spcPts val="0"/>
              </a:spcBef>
              <a:spcAft>
                <a:spcPts val="0"/>
              </a:spcAft>
              <a:buSzPts val="1400"/>
              <a:buNone/>
              <a:defRPr/>
            </a:lvl9pPr>
          </a:lstStyle>
          <a:p>
            <a:endParaRPr/>
          </a:p>
        </p:txBody>
      </p:sp>
      <p:sp>
        <p:nvSpPr>
          <p:cNvPr id="34" name="Google Shape;34;p28"/>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rtl="1">
              <a:spcBef>
                <a:spcPts val="0"/>
              </a:spcBef>
              <a:spcAft>
                <a:spcPts val="0"/>
              </a:spcAft>
              <a:buSzPts val="1400"/>
              <a:buNone/>
              <a:defRPr/>
            </a:lvl1pPr>
            <a:lvl2pPr lvl="1" algn="r" rtl="1">
              <a:spcBef>
                <a:spcPts val="0"/>
              </a:spcBef>
              <a:spcAft>
                <a:spcPts val="0"/>
              </a:spcAft>
              <a:buSzPts val="1400"/>
              <a:buNone/>
              <a:defRPr/>
            </a:lvl2pPr>
            <a:lvl3pPr lvl="2" algn="r" rtl="1">
              <a:spcBef>
                <a:spcPts val="0"/>
              </a:spcBef>
              <a:spcAft>
                <a:spcPts val="0"/>
              </a:spcAft>
              <a:buSzPts val="1400"/>
              <a:buNone/>
              <a:defRPr/>
            </a:lvl3pPr>
            <a:lvl4pPr lvl="3" algn="r" rtl="1">
              <a:spcBef>
                <a:spcPts val="0"/>
              </a:spcBef>
              <a:spcAft>
                <a:spcPts val="0"/>
              </a:spcAft>
              <a:buSzPts val="1400"/>
              <a:buNone/>
              <a:defRPr/>
            </a:lvl4pPr>
            <a:lvl5pPr lvl="4" algn="r" rtl="1">
              <a:spcBef>
                <a:spcPts val="0"/>
              </a:spcBef>
              <a:spcAft>
                <a:spcPts val="0"/>
              </a:spcAft>
              <a:buSzPts val="1400"/>
              <a:buNone/>
              <a:defRPr/>
            </a:lvl5pPr>
            <a:lvl6pPr lvl="5" algn="r" rtl="1">
              <a:spcBef>
                <a:spcPts val="0"/>
              </a:spcBef>
              <a:spcAft>
                <a:spcPts val="0"/>
              </a:spcAft>
              <a:buSzPts val="1400"/>
              <a:buNone/>
              <a:defRPr/>
            </a:lvl6pPr>
            <a:lvl7pPr lvl="6" algn="r" rtl="1">
              <a:spcBef>
                <a:spcPts val="0"/>
              </a:spcBef>
              <a:spcAft>
                <a:spcPts val="0"/>
              </a:spcAft>
              <a:buSzPts val="1400"/>
              <a:buNone/>
              <a:defRPr/>
            </a:lvl7pPr>
            <a:lvl8pPr lvl="7" algn="r" rtl="1">
              <a:spcBef>
                <a:spcPts val="0"/>
              </a:spcBef>
              <a:spcAft>
                <a:spcPts val="0"/>
              </a:spcAft>
              <a:buSzPts val="1400"/>
              <a:buNone/>
              <a:defRPr/>
            </a:lvl8pPr>
            <a:lvl9pPr lvl="8" algn="r" rtl="1">
              <a:spcBef>
                <a:spcPts val="0"/>
              </a:spcBef>
              <a:spcAft>
                <a:spcPts val="0"/>
              </a:spcAft>
              <a:buSzPts val="1400"/>
              <a:buNone/>
              <a:defRPr/>
            </a:lvl9pPr>
          </a:lstStyle>
          <a:p>
            <a:endParaRPr/>
          </a:p>
        </p:txBody>
      </p:sp>
      <p:sp>
        <p:nvSpPr>
          <p:cNvPr id="35" name="Google Shape;35;p28"/>
          <p:cNvSpPr txBox="1">
            <a:spLocks noGrp="1"/>
          </p:cNvSpPr>
          <p:nvPr>
            <p:ph type="sldNum" idx="12"/>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marL="0" lvl="0" indent="0" algn="l" rtl="1">
              <a:spcBef>
                <a:spcPts val="0"/>
              </a:spcBef>
              <a:buNone/>
              <a:defRPr/>
            </a:lvl1pPr>
            <a:lvl2pPr marL="0" lvl="1" indent="0" algn="l" rtl="1">
              <a:spcBef>
                <a:spcPts val="0"/>
              </a:spcBef>
              <a:buNone/>
              <a:defRPr/>
            </a:lvl2pPr>
            <a:lvl3pPr marL="0" lvl="2" indent="0" algn="l" rtl="1">
              <a:spcBef>
                <a:spcPts val="0"/>
              </a:spcBef>
              <a:buNone/>
              <a:defRPr/>
            </a:lvl3pPr>
            <a:lvl4pPr marL="0" lvl="3" indent="0" algn="l" rtl="1">
              <a:spcBef>
                <a:spcPts val="0"/>
              </a:spcBef>
              <a:buNone/>
              <a:defRPr/>
            </a:lvl4pPr>
            <a:lvl5pPr marL="0" lvl="4" indent="0" algn="l" rtl="1">
              <a:spcBef>
                <a:spcPts val="0"/>
              </a:spcBef>
              <a:buNone/>
              <a:defRPr/>
            </a:lvl5pPr>
            <a:lvl6pPr marL="0" lvl="5" indent="0" algn="l" rtl="1">
              <a:spcBef>
                <a:spcPts val="0"/>
              </a:spcBef>
              <a:buNone/>
              <a:defRPr/>
            </a:lvl6pPr>
            <a:lvl7pPr marL="0" lvl="6" indent="0" algn="l" rtl="1">
              <a:spcBef>
                <a:spcPts val="0"/>
              </a:spcBef>
              <a:buNone/>
              <a:defRPr/>
            </a:lvl7pPr>
            <a:lvl8pPr marL="0" lvl="7" indent="0" algn="l" rtl="1">
              <a:spcBef>
                <a:spcPts val="0"/>
              </a:spcBef>
              <a:buNone/>
              <a:defRPr/>
            </a:lvl8pPr>
            <a:lvl9pPr marL="0" lvl="8" indent="0" algn="l" rtl="1">
              <a:spcBef>
                <a:spcPts val="0"/>
              </a:spcBef>
              <a:buNone/>
              <a:defRPr/>
            </a:lvl9pPr>
          </a:lstStyle>
          <a:p>
            <a:pPr marL="0" lvl="0" indent="0" algn="l" rtl="1">
              <a:spcBef>
                <a:spcPts val="0"/>
              </a:spcBef>
              <a:spcAft>
                <a:spcPts val="0"/>
              </a:spcAft>
              <a:buNone/>
            </a:pPr>
            <a:fld id="{00000000-1234-1234-1234-123412341234}" type="slidenum">
              <a:rPr lang="iw-IL"/>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השוואה" type="twoTxTwoObj">
  <p:cSld name="TWO_OBJECTS_WITH_TEXT">
    <p:spTree>
      <p:nvGrpSpPr>
        <p:cNvPr id="1" name="Shape 36"/>
        <p:cNvGrpSpPr/>
        <p:nvPr/>
      </p:nvGrpSpPr>
      <p:grpSpPr>
        <a:xfrm>
          <a:off x="0" y="0"/>
          <a:ext cx="0" cy="0"/>
          <a:chOff x="0" y="0"/>
          <a:chExt cx="0" cy="0"/>
        </a:xfrm>
      </p:grpSpPr>
      <p:sp>
        <p:nvSpPr>
          <p:cNvPr id="37" name="Google Shape;37;p29"/>
          <p:cNvSpPr txBox="1">
            <a:spLocks noGrp="1"/>
          </p:cNvSpPr>
          <p:nvPr>
            <p:ph type="title"/>
          </p:nvPr>
        </p:nvSpPr>
        <p:spPr>
          <a:xfrm>
            <a:off x="839788" y="365125"/>
            <a:ext cx="10515600" cy="1325563"/>
          </a:xfrm>
          <a:prstGeom prst="rect">
            <a:avLst/>
          </a:prstGeom>
          <a:noFill/>
          <a:ln>
            <a:noFill/>
          </a:ln>
        </p:spPr>
        <p:txBody>
          <a:bodyPr spcFirstLastPara="1" wrap="square" lIns="91425" tIns="45700" rIns="91425" bIns="45700" anchor="ctr" anchorCtr="0">
            <a:normAutofit/>
          </a:bodyPr>
          <a:lstStyle>
            <a:lvl1pPr lvl="0" algn="r" rtl="1">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8" name="Google Shape;38;p29"/>
          <p:cNvSpPr txBox="1">
            <a:spLocks noGrp="1"/>
          </p:cNvSpPr>
          <p:nvPr>
            <p:ph type="body" idx="1"/>
          </p:nvPr>
        </p:nvSpPr>
        <p:spPr>
          <a:xfrm>
            <a:off x="839788" y="1681163"/>
            <a:ext cx="5157787" cy="823912"/>
          </a:xfrm>
          <a:prstGeom prst="rect">
            <a:avLst/>
          </a:prstGeom>
          <a:noFill/>
          <a:ln>
            <a:noFill/>
          </a:ln>
        </p:spPr>
        <p:txBody>
          <a:bodyPr spcFirstLastPara="1" wrap="square" lIns="91425" tIns="45700" rIns="91425" bIns="45700" anchor="b" anchorCtr="0">
            <a:normAutofit/>
          </a:bodyPr>
          <a:lstStyle>
            <a:lvl1pPr marL="457200" lvl="0" indent="-228600" algn="r" rtl="1">
              <a:lnSpc>
                <a:spcPct val="90000"/>
              </a:lnSpc>
              <a:spcBef>
                <a:spcPts val="1000"/>
              </a:spcBef>
              <a:spcAft>
                <a:spcPts val="0"/>
              </a:spcAft>
              <a:buClr>
                <a:schemeClr val="dk1"/>
              </a:buClr>
              <a:buSzPts val="2400"/>
              <a:buNone/>
              <a:defRPr sz="2400" b="1"/>
            </a:lvl1pPr>
            <a:lvl2pPr marL="914400" lvl="1" indent="-228600" algn="r" rtl="1">
              <a:lnSpc>
                <a:spcPct val="90000"/>
              </a:lnSpc>
              <a:spcBef>
                <a:spcPts val="500"/>
              </a:spcBef>
              <a:spcAft>
                <a:spcPts val="0"/>
              </a:spcAft>
              <a:buClr>
                <a:schemeClr val="dk1"/>
              </a:buClr>
              <a:buSzPts val="2000"/>
              <a:buNone/>
              <a:defRPr sz="2000" b="1"/>
            </a:lvl2pPr>
            <a:lvl3pPr marL="1371600" lvl="2" indent="-228600" algn="r" rtl="1">
              <a:lnSpc>
                <a:spcPct val="90000"/>
              </a:lnSpc>
              <a:spcBef>
                <a:spcPts val="500"/>
              </a:spcBef>
              <a:spcAft>
                <a:spcPts val="0"/>
              </a:spcAft>
              <a:buClr>
                <a:schemeClr val="dk1"/>
              </a:buClr>
              <a:buSzPts val="1800"/>
              <a:buNone/>
              <a:defRPr sz="1800" b="1"/>
            </a:lvl3pPr>
            <a:lvl4pPr marL="1828800" lvl="3" indent="-228600" algn="r" rtl="1">
              <a:lnSpc>
                <a:spcPct val="90000"/>
              </a:lnSpc>
              <a:spcBef>
                <a:spcPts val="500"/>
              </a:spcBef>
              <a:spcAft>
                <a:spcPts val="0"/>
              </a:spcAft>
              <a:buClr>
                <a:schemeClr val="dk1"/>
              </a:buClr>
              <a:buSzPts val="1600"/>
              <a:buNone/>
              <a:defRPr sz="1600" b="1"/>
            </a:lvl4pPr>
            <a:lvl5pPr marL="2286000" lvl="4" indent="-228600" algn="r" rtl="1">
              <a:lnSpc>
                <a:spcPct val="90000"/>
              </a:lnSpc>
              <a:spcBef>
                <a:spcPts val="500"/>
              </a:spcBef>
              <a:spcAft>
                <a:spcPts val="0"/>
              </a:spcAft>
              <a:buClr>
                <a:schemeClr val="dk1"/>
              </a:buClr>
              <a:buSzPts val="1600"/>
              <a:buNone/>
              <a:defRPr sz="1600" b="1"/>
            </a:lvl5pPr>
            <a:lvl6pPr marL="2743200" lvl="5" indent="-228600" algn="r" rtl="1">
              <a:lnSpc>
                <a:spcPct val="90000"/>
              </a:lnSpc>
              <a:spcBef>
                <a:spcPts val="500"/>
              </a:spcBef>
              <a:spcAft>
                <a:spcPts val="0"/>
              </a:spcAft>
              <a:buClr>
                <a:schemeClr val="dk1"/>
              </a:buClr>
              <a:buSzPts val="1600"/>
              <a:buNone/>
              <a:defRPr sz="1600" b="1"/>
            </a:lvl6pPr>
            <a:lvl7pPr marL="3200400" lvl="6" indent="-228600" algn="r" rtl="1">
              <a:lnSpc>
                <a:spcPct val="90000"/>
              </a:lnSpc>
              <a:spcBef>
                <a:spcPts val="500"/>
              </a:spcBef>
              <a:spcAft>
                <a:spcPts val="0"/>
              </a:spcAft>
              <a:buClr>
                <a:schemeClr val="dk1"/>
              </a:buClr>
              <a:buSzPts val="1600"/>
              <a:buNone/>
              <a:defRPr sz="1600" b="1"/>
            </a:lvl7pPr>
            <a:lvl8pPr marL="3657600" lvl="7" indent="-228600" algn="r" rtl="1">
              <a:lnSpc>
                <a:spcPct val="90000"/>
              </a:lnSpc>
              <a:spcBef>
                <a:spcPts val="500"/>
              </a:spcBef>
              <a:spcAft>
                <a:spcPts val="0"/>
              </a:spcAft>
              <a:buClr>
                <a:schemeClr val="dk1"/>
              </a:buClr>
              <a:buSzPts val="1600"/>
              <a:buNone/>
              <a:defRPr sz="1600" b="1"/>
            </a:lvl8pPr>
            <a:lvl9pPr marL="4114800" lvl="8" indent="-228600" algn="r" rtl="1">
              <a:lnSpc>
                <a:spcPct val="90000"/>
              </a:lnSpc>
              <a:spcBef>
                <a:spcPts val="500"/>
              </a:spcBef>
              <a:spcAft>
                <a:spcPts val="0"/>
              </a:spcAft>
              <a:buClr>
                <a:schemeClr val="dk1"/>
              </a:buClr>
              <a:buSzPts val="1600"/>
              <a:buNone/>
              <a:defRPr sz="1600" b="1"/>
            </a:lvl9pPr>
          </a:lstStyle>
          <a:p>
            <a:endParaRPr/>
          </a:p>
        </p:txBody>
      </p:sp>
      <p:sp>
        <p:nvSpPr>
          <p:cNvPr id="39" name="Google Shape;39;p29"/>
          <p:cNvSpPr txBox="1">
            <a:spLocks noGrp="1"/>
          </p:cNvSpPr>
          <p:nvPr>
            <p:ph type="body" idx="2"/>
          </p:nvPr>
        </p:nvSpPr>
        <p:spPr>
          <a:xfrm>
            <a:off x="839788" y="2505075"/>
            <a:ext cx="5157787" cy="3684588"/>
          </a:xfrm>
          <a:prstGeom prst="rect">
            <a:avLst/>
          </a:prstGeom>
          <a:noFill/>
          <a:ln>
            <a:noFill/>
          </a:ln>
        </p:spPr>
        <p:txBody>
          <a:bodyPr spcFirstLastPara="1" wrap="square" lIns="91425" tIns="45700" rIns="91425" bIns="45700" anchor="t" anchorCtr="0">
            <a:normAutofit/>
          </a:bodyPr>
          <a:lstStyle>
            <a:lvl1pPr marL="457200" lvl="0" indent="-342900" algn="r" rtl="1">
              <a:lnSpc>
                <a:spcPct val="90000"/>
              </a:lnSpc>
              <a:spcBef>
                <a:spcPts val="1000"/>
              </a:spcBef>
              <a:spcAft>
                <a:spcPts val="0"/>
              </a:spcAft>
              <a:buClr>
                <a:schemeClr val="dk1"/>
              </a:buClr>
              <a:buSzPts val="1800"/>
              <a:buChar char="•"/>
              <a:defRPr/>
            </a:lvl1pPr>
            <a:lvl2pPr marL="914400" lvl="1" indent="-342900" algn="r" rtl="1">
              <a:lnSpc>
                <a:spcPct val="90000"/>
              </a:lnSpc>
              <a:spcBef>
                <a:spcPts val="500"/>
              </a:spcBef>
              <a:spcAft>
                <a:spcPts val="0"/>
              </a:spcAft>
              <a:buClr>
                <a:schemeClr val="dk1"/>
              </a:buClr>
              <a:buSzPts val="1800"/>
              <a:buChar char="•"/>
              <a:defRPr/>
            </a:lvl2pPr>
            <a:lvl3pPr marL="1371600" lvl="2" indent="-342900" algn="r" rtl="1">
              <a:lnSpc>
                <a:spcPct val="90000"/>
              </a:lnSpc>
              <a:spcBef>
                <a:spcPts val="500"/>
              </a:spcBef>
              <a:spcAft>
                <a:spcPts val="0"/>
              </a:spcAft>
              <a:buClr>
                <a:schemeClr val="dk1"/>
              </a:buClr>
              <a:buSzPts val="1800"/>
              <a:buChar char="•"/>
              <a:defRPr/>
            </a:lvl3pPr>
            <a:lvl4pPr marL="1828800" lvl="3" indent="-342900" algn="r" rtl="1">
              <a:lnSpc>
                <a:spcPct val="90000"/>
              </a:lnSpc>
              <a:spcBef>
                <a:spcPts val="500"/>
              </a:spcBef>
              <a:spcAft>
                <a:spcPts val="0"/>
              </a:spcAft>
              <a:buClr>
                <a:schemeClr val="dk1"/>
              </a:buClr>
              <a:buSzPts val="1800"/>
              <a:buChar char="•"/>
              <a:defRPr/>
            </a:lvl4pPr>
            <a:lvl5pPr marL="2286000" lvl="4" indent="-342900" algn="r" rtl="1">
              <a:lnSpc>
                <a:spcPct val="90000"/>
              </a:lnSpc>
              <a:spcBef>
                <a:spcPts val="500"/>
              </a:spcBef>
              <a:spcAft>
                <a:spcPts val="0"/>
              </a:spcAft>
              <a:buClr>
                <a:schemeClr val="dk1"/>
              </a:buClr>
              <a:buSzPts val="1800"/>
              <a:buChar char="•"/>
              <a:defRPr/>
            </a:lvl5pPr>
            <a:lvl6pPr marL="2743200" lvl="5" indent="-342900" algn="r" rtl="1">
              <a:lnSpc>
                <a:spcPct val="90000"/>
              </a:lnSpc>
              <a:spcBef>
                <a:spcPts val="500"/>
              </a:spcBef>
              <a:spcAft>
                <a:spcPts val="0"/>
              </a:spcAft>
              <a:buClr>
                <a:schemeClr val="dk1"/>
              </a:buClr>
              <a:buSzPts val="1800"/>
              <a:buChar char="•"/>
              <a:defRPr/>
            </a:lvl6pPr>
            <a:lvl7pPr marL="3200400" lvl="6" indent="-342900" algn="r" rtl="1">
              <a:lnSpc>
                <a:spcPct val="90000"/>
              </a:lnSpc>
              <a:spcBef>
                <a:spcPts val="500"/>
              </a:spcBef>
              <a:spcAft>
                <a:spcPts val="0"/>
              </a:spcAft>
              <a:buClr>
                <a:schemeClr val="dk1"/>
              </a:buClr>
              <a:buSzPts val="1800"/>
              <a:buChar char="•"/>
              <a:defRPr/>
            </a:lvl7pPr>
            <a:lvl8pPr marL="3657600" lvl="7" indent="-342900" algn="r" rtl="1">
              <a:lnSpc>
                <a:spcPct val="90000"/>
              </a:lnSpc>
              <a:spcBef>
                <a:spcPts val="500"/>
              </a:spcBef>
              <a:spcAft>
                <a:spcPts val="0"/>
              </a:spcAft>
              <a:buClr>
                <a:schemeClr val="dk1"/>
              </a:buClr>
              <a:buSzPts val="1800"/>
              <a:buChar char="•"/>
              <a:defRPr/>
            </a:lvl8pPr>
            <a:lvl9pPr marL="4114800" lvl="8" indent="-342900" algn="r" rtl="1">
              <a:lnSpc>
                <a:spcPct val="90000"/>
              </a:lnSpc>
              <a:spcBef>
                <a:spcPts val="500"/>
              </a:spcBef>
              <a:spcAft>
                <a:spcPts val="0"/>
              </a:spcAft>
              <a:buClr>
                <a:schemeClr val="dk1"/>
              </a:buClr>
              <a:buSzPts val="1800"/>
              <a:buChar char="•"/>
              <a:defRPr/>
            </a:lvl9pPr>
          </a:lstStyle>
          <a:p>
            <a:endParaRPr/>
          </a:p>
        </p:txBody>
      </p:sp>
      <p:sp>
        <p:nvSpPr>
          <p:cNvPr id="40" name="Google Shape;40;p29"/>
          <p:cNvSpPr txBox="1">
            <a:spLocks noGrp="1"/>
          </p:cNvSpPr>
          <p:nvPr>
            <p:ph type="body" idx="3"/>
          </p:nvPr>
        </p:nvSpPr>
        <p:spPr>
          <a:xfrm>
            <a:off x="6172200" y="1681163"/>
            <a:ext cx="5183188" cy="823912"/>
          </a:xfrm>
          <a:prstGeom prst="rect">
            <a:avLst/>
          </a:prstGeom>
          <a:noFill/>
          <a:ln>
            <a:noFill/>
          </a:ln>
        </p:spPr>
        <p:txBody>
          <a:bodyPr spcFirstLastPara="1" wrap="square" lIns="91425" tIns="45700" rIns="91425" bIns="45700" anchor="b" anchorCtr="0">
            <a:normAutofit/>
          </a:bodyPr>
          <a:lstStyle>
            <a:lvl1pPr marL="457200" lvl="0" indent="-228600" algn="r" rtl="1">
              <a:lnSpc>
                <a:spcPct val="90000"/>
              </a:lnSpc>
              <a:spcBef>
                <a:spcPts val="1000"/>
              </a:spcBef>
              <a:spcAft>
                <a:spcPts val="0"/>
              </a:spcAft>
              <a:buClr>
                <a:schemeClr val="dk1"/>
              </a:buClr>
              <a:buSzPts val="2400"/>
              <a:buNone/>
              <a:defRPr sz="2400" b="1"/>
            </a:lvl1pPr>
            <a:lvl2pPr marL="914400" lvl="1" indent="-228600" algn="r" rtl="1">
              <a:lnSpc>
                <a:spcPct val="90000"/>
              </a:lnSpc>
              <a:spcBef>
                <a:spcPts val="500"/>
              </a:spcBef>
              <a:spcAft>
                <a:spcPts val="0"/>
              </a:spcAft>
              <a:buClr>
                <a:schemeClr val="dk1"/>
              </a:buClr>
              <a:buSzPts val="2000"/>
              <a:buNone/>
              <a:defRPr sz="2000" b="1"/>
            </a:lvl2pPr>
            <a:lvl3pPr marL="1371600" lvl="2" indent="-228600" algn="r" rtl="1">
              <a:lnSpc>
                <a:spcPct val="90000"/>
              </a:lnSpc>
              <a:spcBef>
                <a:spcPts val="500"/>
              </a:spcBef>
              <a:spcAft>
                <a:spcPts val="0"/>
              </a:spcAft>
              <a:buClr>
                <a:schemeClr val="dk1"/>
              </a:buClr>
              <a:buSzPts val="1800"/>
              <a:buNone/>
              <a:defRPr sz="1800" b="1"/>
            </a:lvl3pPr>
            <a:lvl4pPr marL="1828800" lvl="3" indent="-228600" algn="r" rtl="1">
              <a:lnSpc>
                <a:spcPct val="90000"/>
              </a:lnSpc>
              <a:spcBef>
                <a:spcPts val="500"/>
              </a:spcBef>
              <a:spcAft>
                <a:spcPts val="0"/>
              </a:spcAft>
              <a:buClr>
                <a:schemeClr val="dk1"/>
              </a:buClr>
              <a:buSzPts val="1600"/>
              <a:buNone/>
              <a:defRPr sz="1600" b="1"/>
            </a:lvl4pPr>
            <a:lvl5pPr marL="2286000" lvl="4" indent="-228600" algn="r" rtl="1">
              <a:lnSpc>
                <a:spcPct val="90000"/>
              </a:lnSpc>
              <a:spcBef>
                <a:spcPts val="500"/>
              </a:spcBef>
              <a:spcAft>
                <a:spcPts val="0"/>
              </a:spcAft>
              <a:buClr>
                <a:schemeClr val="dk1"/>
              </a:buClr>
              <a:buSzPts val="1600"/>
              <a:buNone/>
              <a:defRPr sz="1600" b="1"/>
            </a:lvl5pPr>
            <a:lvl6pPr marL="2743200" lvl="5" indent="-228600" algn="r" rtl="1">
              <a:lnSpc>
                <a:spcPct val="90000"/>
              </a:lnSpc>
              <a:spcBef>
                <a:spcPts val="500"/>
              </a:spcBef>
              <a:spcAft>
                <a:spcPts val="0"/>
              </a:spcAft>
              <a:buClr>
                <a:schemeClr val="dk1"/>
              </a:buClr>
              <a:buSzPts val="1600"/>
              <a:buNone/>
              <a:defRPr sz="1600" b="1"/>
            </a:lvl6pPr>
            <a:lvl7pPr marL="3200400" lvl="6" indent="-228600" algn="r" rtl="1">
              <a:lnSpc>
                <a:spcPct val="90000"/>
              </a:lnSpc>
              <a:spcBef>
                <a:spcPts val="500"/>
              </a:spcBef>
              <a:spcAft>
                <a:spcPts val="0"/>
              </a:spcAft>
              <a:buClr>
                <a:schemeClr val="dk1"/>
              </a:buClr>
              <a:buSzPts val="1600"/>
              <a:buNone/>
              <a:defRPr sz="1600" b="1"/>
            </a:lvl7pPr>
            <a:lvl8pPr marL="3657600" lvl="7" indent="-228600" algn="r" rtl="1">
              <a:lnSpc>
                <a:spcPct val="90000"/>
              </a:lnSpc>
              <a:spcBef>
                <a:spcPts val="500"/>
              </a:spcBef>
              <a:spcAft>
                <a:spcPts val="0"/>
              </a:spcAft>
              <a:buClr>
                <a:schemeClr val="dk1"/>
              </a:buClr>
              <a:buSzPts val="1600"/>
              <a:buNone/>
              <a:defRPr sz="1600" b="1"/>
            </a:lvl8pPr>
            <a:lvl9pPr marL="4114800" lvl="8" indent="-228600" algn="r" rtl="1">
              <a:lnSpc>
                <a:spcPct val="90000"/>
              </a:lnSpc>
              <a:spcBef>
                <a:spcPts val="500"/>
              </a:spcBef>
              <a:spcAft>
                <a:spcPts val="0"/>
              </a:spcAft>
              <a:buClr>
                <a:schemeClr val="dk1"/>
              </a:buClr>
              <a:buSzPts val="1600"/>
              <a:buNone/>
              <a:defRPr sz="1600" b="1"/>
            </a:lvl9pPr>
          </a:lstStyle>
          <a:p>
            <a:endParaRPr/>
          </a:p>
        </p:txBody>
      </p:sp>
      <p:sp>
        <p:nvSpPr>
          <p:cNvPr id="41" name="Google Shape;41;p29"/>
          <p:cNvSpPr txBox="1">
            <a:spLocks noGrp="1"/>
          </p:cNvSpPr>
          <p:nvPr>
            <p:ph type="body" idx="4"/>
          </p:nvPr>
        </p:nvSpPr>
        <p:spPr>
          <a:xfrm>
            <a:off x="6172200" y="2505075"/>
            <a:ext cx="5183188" cy="3684588"/>
          </a:xfrm>
          <a:prstGeom prst="rect">
            <a:avLst/>
          </a:prstGeom>
          <a:noFill/>
          <a:ln>
            <a:noFill/>
          </a:ln>
        </p:spPr>
        <p:txBody>
          <a:bodyPr spcFirstLastPara="1" wrap="square" lIns="91425" tIns="45700" rIns="91425" bIns="45700" anchor="t" anchorCtr="0">
            <a:normAutofit/>
          </a:bodyPr>
          <a:lstStyle>
            <a:lvl1pPr marL="457200" lvl="0" indent="-342900" algn="r" rtl="1">
              <a:lnSpc>
                <a:spcPct val="90000"/>
              </a:lnSpc>
              <a:spcBef>
                <a:spcPts val="1000"/>
              </a:spcBef>
              <a:spcAft>
                <a:spcPts val="0"/>
              </a:spcAft>
              <a:buClr>
                <a:schemeClr val="dk1"/>
              </a:buClr>
              <a:buSzPts val="1800"/>
              <a:buChar char="•"/>
              <a:defRPr/>
            </a:lvl1pPr>
            <a:lvl2pPr marL="914400" lvl="1" indent="-342900" algn="r" rtl="1">
              <a:lnSpc>
                <a:spcPct val="90000"/>
              </a:lnSpc>
              <a:spcBef>
                <a:spcPts val="500"/>
              </a:spcBef>
              <a:spcAft>
                <a:spcPts val="0"/>
              </a:spcAft>
              <a:buClr>
                <a:schemeClr val="dk1"/>
              </a:buClr>
              <a:buSzPts val="1800"/>
              <a:buChar char="•"/>
              <a:defRPr/>
            </a:lvl2pPr>
            <a:lvl3pPr marL="1371600" lvl="2" indent="-342900" algn="r" rtl="1">
              <a:lnSpc>
                <a:spcPct val="90000"/>
              </a:lnSpc>
              <a:spcBef>
                <a:spcPts val="500"/>
              </a:spcBef>
              <a:spcAft>
                <a:spcPts val="0"/>
              </a:spcAft>
              <a:buClr>
                <a:schemeClr val="dk1"/>
              </a:buClr>
              <a:buSzPts val="1800"/>
              <a:buChar char="•"/>
              <a:defRPr/>
            </a:lvl3pPr>
            <a:lvl4pPr marL="1828800" lvl="3" indent="-342900" algn="r" rtl="1">
              <a:lnSpc>
                <a:spcPct val="90000"/>
              </a:lnSpc>
              <a:spcBef>
                <a:spcPts val="500"/>
              </a:spcBef>
              <a:spcAft>
                <a:spcPts val="0"/>
              </a:spcAft>
              <a:buClr>
                <a:schemeClr val="dk1"/>
              </a:buClr>
              <a:buSzPts val="1800"/>
              <a:buChar char="•"/>
              <a:defRPr/>
            </a:lvl4pPr>
            <a:lvl5pPr marL="2286000" lvl="4" indent="-342900" algn="r" rtl="1">
              <a:lnSpc>
                <a:spcPct val="90000"/>
              </a:lnSpc>
              <a:spcBef>
                <a:spcPts val="500"/>
              </a:spcBef>
              <a:spcAft>
                <a:spcPts val="0"/>
              </a:spcAft>
              <a:buClr>
                <a:schemeClr val="dk1"/>
              </a:buClr>
              <a:buSzPts val="1800"/>
              <a:buChar char="•"/>
              <a:defRPr/>
            </a:lvl5pPr>
            <a:lvl6pPr marL="2743200" lvl="5" indent="-342900" algn="r" rtl="1">
              <a:lnSpc>
                <a:spcPct val="90000"/>
              </a:lnSpc>
              <a:spcBef>
                <a:spcPts val="500"/>
              </a:spcBef>
              <a:spcAft>
                <a:spcPts val="0"/>
              </a:spcAft>
              <a:buClr>
                <a:schemeClr val="dk1"/>
              </a:buClr>
              <a:buSzPts val="1800"/>
              <a:buChar char="•"/>
              <a:defRPr/>
            </a:lvl6pPr>
            <a:lvl7pPr marL="3200400" lvl="6" indent="-342900" algn="r" rtl="1">
              <a:lnSpc>
                <a:spcPct val="90000"/>
              </a:lnSpc>
              <a:spcBef>
                <a:spcPts val="500"/>
              </a:spcBef>
              <a:spcAft>
                <a:spcPts val="0"/>
              </a:spcAft>
              <a:buClr>
                <a:schemeClr val="dk1"/>
              </a:buClr>
              <a:buSzPts val="1800"/>
              <a:buChar char="•"/>
              <a:defRPr/>
            </a:lvl7pPr>
            <a:lvl8pPr marL="3657600" lvl="7" indent="-342900" algn="r" rtl="1">
              <a:lnSpc>
                <a:spcPct val="90000"/>
              </a:lnSpc>
              <a:spcBef>
                <a:spcPts val="500"/>
              </a:spcBef>
              <a:spcAft>
                <a:spcPts val="0"/>
              </a:spcAft>
              <a:buClr>
                <a:schemeClr val="dk1"/>
              </a:buClr>
              <a:buSzPts val="1800"/>
              <a:buChar char="•"/>
              <a:defRPr/>
            </a:lvl8pPr>
            <a:lvl9pPr marL="4114800" lvl="8" indent="-342900" algn="r" rtl="1">
              <a:lnSpc>
                <a:spcPct val="90000"/>
              </a:lnSpc>
              <a:spcBef>
                <a:spcPts val="500"/>
              </a:spcBef>
              <a:spcAft>
                <a:spcPts val="0"/>
              </a:spcAft>
              <a:buClr>
                <a:schemeClr val="dk1"/>
              </a:buClr>
              <a:buSzPts val="1800"/>
              <a:buChar char="•"/>
              <a:defRPr/>
            </a:lvl9pPr>
          </a:lstStyle>
          <a:p>
            <a:endParaRPr/>
          </a:p>
        </p:txBody>
      </p:sp>
      <p:sp>
        <p:nvSpPr>
          <p:cNvPr id="42" name="Google Shape;42;p29"/>
          <p:cNvSpPr txBox="1">
            <a:spLocks noGrp="1"/>
          </p:cNvSpPr>
          <p:nvPr>
            <p:ph type="dt" idx="10"/>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lvl="0" algn="r" rtl="1">
              <a:spcBef>
                <a:spcPts val="0"/>
              </a:spcBef>
              <a:spcAft>
                <a:spcPts val="0"/>
              </a:spcAft>
              <a:buSzPts val="1400"/>
              <a:buNone/>
              <a:defRPr/>
            </a:lvl1pPr>
            <a:lvl2pPr lvl="1" algn="r" rtl="1">
              <a:spcBef>
                <a:spcPts val="0"/>
              </a:spcBef>
              <a:spcAft>
                <a:spcPts val="0"/>
              </a:spcAft>
              <a:buSzPts val="1400"/>
              <a:buNone/>
              <a:defRPr/>
            </a:lvl2pPr>
            <a:lvl3pPr lvl="2" algn="r" rtl="1">
              <a:spcBef>
                <a:spcPts val="0"/>
              </a:spcBef>
              <a:spcAft>
                <a:spcPts val="0"/>
              </a:spcAft>
              <a:buSzPts val="1400"/>
              <a:buNone/>
              <a:defRPr/>
            </a:lvl3pPr>
            <a:lvl4pPr lvl="3" algn="r" rtl="1">
              <a:spcBef>
                <a:spcPts val="0"/>
              </a:spcBef>
              <a:spcAft>
                <a:spcPts val="0"/>
              </a:spcAft>
              <a:buSzPts val="1400"/>
              <a:buNone/>
              <a:defRPr/>
            </a:lvl4pPr>
            <a:lvl5pPr lvl="4" algn="r" rtl="1">
              <a:spcBef>
                <a:spcPts val="0"/>
              </a:spcBef>
              <a:spcAft>
                <a:spcPts val="0"/>
              </a:spcAft>
              <a:buSzPts val="1400"/>
              <a:buNone/>
              <a:defRPr/>
            </a:lvl5pPr>
            <a:lvl6pPr lvl="5" algn="r" rtl="1">
              <a:spcBef>
                <a:spcPts val="0"/>
              </a:spcBef>
              <a:spcAft>
                <a:spcPts val="0"/>
              </a:spcAft>
              <a:buSzPts val="1400"/>
              <a:buNone/>
              <a:defRPr/>
            </a:lvl6pPr>
            <a:lvl7pPr lvl="6" algn="r" rtl="1">
              <a:spcBef>
                <a:spcPts val="0"/>
              </a:spcBef>
              <a:spcAft>
                <a:spcPts val="0"/>
              </a:spcAft>
              <a:buSzPts val="1400"/>
              <a:buNone/>
              <a:defRPr/>
            </a:lvl7pPr>
            <a:lvl8pPr lvl="7" algn="r" rtl="1">
              <a:spcBef>
                <a:spcPts val="0"/>
              </a:spcBef>
              <a:spcAft>
                <a:spcPts val="0"/>
              </a:spcAft>
              <a:buSzPts val="1400"/>
              <a:buNone/>
              <a:defRPr/>
            </a:lvl8pPr>
            <a:lvl9pPr lvl="8" algn="r" rtl="1">
              <a:spcBef>
                <a:spcPts val="0"/>
              </a:spcBef>
              <a:spcAft>
                <a:spcPts val="0"/>
              </a:spcAft>
              <a:buSzPts val="1400"/>
              <a:buNone/>
              <a:defRPr/>
            </a:lvl9pPr>
          </a:lstStyle>
          <a:p>
            <a:endParaRPr/>
          </a:p>
        </p:txBody>
      </p:sp>
      <p:sp>
        <p:nvSpPr>
          <p:cNvPr id="43" name="Google Shape;43;p2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rtl="1">
              <a:spcBef>
                <a:spcPts val="0"/>
              </a:spcBef>
              <a:spcAft>
                <a:spcPts val="0"/>
              </a:spcAft>
              <a:buSzPts val="1400"/>
              <a:buNone/>
              <a:defRPr/>
            </a:lvl1pPr>
            <a:lvl2pPr lvl="1" algn="r" rtl="1">
              <a:spcBef>
                <a:spcPts val="0"/>
              </a:spcBef>
              <a:spcAft>
                <a:spcPts val="0"/>
              </a:spcAft>
              <a:buSzPts val="1400"/>
              <a:buNone/>
              <a:defRPr/>
            </a:lvl2pPr>
            <a:lvl3pPr lvl="2" algn="r" rtl="1">
              <a:spcBef>
                <a:spcPts val="0"/>
              </a:spcBef>
              <a:spcAft>
                <a:spcPts val="0"/>
              </a:spcAft>
              <a:buSzPts val="1400"/>
              <a:buNone/>
              <a:defRPr/>
            </a:lvl3pPr>
            <a:lvl4pPr lvl="3" algn="r" rtl="1">
              <a:spcBef>
                <a:spcPts val="0"/>
              </a:spcBef>
              <a:spcAft>
                <a:spcPts val="0"/>
              </a:spcAft>
              <a:buSzPts val="1400"/>
              <a:buNone/>
              <a:defRPr/>
            </a:lvl4pPr>
            <a:lvl5pPr lvl="4" algn="r" rtl="1">
              <a:spcBef>
                <a:spcPts val="0"/>
              </a:spcBef>
              <a:spcAft>
                <a:spcPts val="0"/>
              </a:spcAft>
              <a:buSzPts val="1400"/>
              <a:buNone/>
              <a:defRPr/>
            </a:lvl5pPr>
            <a:lvl6pPr lvl="5" algn="r" rtl="1">
              <a:spcBef>
                <a:spcPts val="0"/>
              </a:spcBef>
              <a:spcAft>
                <a:spcPts val="0"/>
              </a:spcAft>
              <a:buSzPts val="1400"/>
              <a:buNone/>
              <a:defRPr/>
            </a:lvl6pPr>
            <a:lvl7pPr lvl="6" algn="r" rtl="1">
              <a:spcBef>
                <a:spcPts val="0"/>
              </a:spcBef>
              <a:spcAft>
                <a:spcPts val="0"/>
              </a:spcAft>
              <a:buSzPts val="1400"/>
              <a:buNone/>
              <a:defRPr/>
            </a:lvl7pPr>
            <a:lvl8pPr lvl="7" algn="r" rtl="1">
              <a:spcBef>
                <a:spcPts val="0"/>
              </a:spcBef>
              <a:spcAft>
                <a:spcPts val="0"/>
              </a:spcAft>
              <a:buSzPts val="1400"/>
              <a:buNone/>
              <a:defRPr/>
            </a:lvl8pPr>
            <a:lvl9pPr lvl="8" algn="r" rtl="1">
              <a:spcBef>
                <a:spcPts val="0"/>
              </a:spcBef>
              <a:spcAft>
                <a:spcPts val="0"/>
              </a:spcAft>
              <a:buSzPts val="1400"/>
              <a:buNone/>
              <a:defRPr/>
            </a:lvl9pPr>
          </a:lstStyle>
          <a:p>
            <a:endParaRPr/>
          </a:p>
        </p:txBody>
      </p:sp>
      <p:sp>
        <p:nvSpPr>
          <p:cNvPr id="44" name="Google Shape;44;p29"/>
          <p:cNvSpPr txBox="1">
            <a:spLocks noGrp="1"/>
          </p:cNvSpPr>
          <p:nvPr>
            <p:ph type="sldNum" idx="12"/>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marL="0" lvl="0" indent="0" algn="l" rtl="1">
              <a:spcBef>
                <a:spcPts val="0"/>
              </a:spcBef>
              <a:buNone/>
              <a:defRPr/>
            </a:lvl1pPr>
            <a:lvl2pPr marL="0" lvl="1" indent="0" algn="l" rtl="1">
              <a:spcBef>
                <a:spcPts val="0"/>
              </a:spcBef>
              <a:buNone/>
              <a:defRPr/>
            </a:lvl2pPr>
            <a:lvl3pPr marL="0" lvl="2" indent="0" algn="l" rtl="1">
              <a:spcBef>
                <a:spcPts val="0"/>
              </a:spcBef>
              <a:buNone/>
              <a:defRPr/>
            </a:lvl3pPr>
            <a:lvl4pPr marL="0" lvl="3" indent="0" algn="l" rtl="1">
              <a:spcBef>
                <a:spcPts val="0"/>
              </a:spcBef>
              <a:buNone/>
              <a:defRPr/>
            </a:lvl4pPr>
            <a:lvl5pPr marL="0" lvl="4" indent="0" algn="l" rtl="1">
              <a:spcBef>
                <a:spcPts val="0"/>
              </a:spcBef>
              <a:buNone/>
              <a:defRPr/>
            </a:lvl5pPr>
            <a:lvl6pPr marL="0" lvl="5" indent="0" algn="l" rtl="1">
              <a:spcBef>
                <a:spcPts val="0"/>
              </a:spcBef>
              <a:buNone/>
              <a:defRPr/>
            </a:lvl6pPr>
            <a:lvl7pPr marL="0" lvl="6" indent="0" algn="l" rtl="1">
              <a:spcBef>
                <a:spcPts val="0"/>
              </a:spcBef>
              <a:buNone/>
              <a:defRPr/>
            </a:lvl7pPr>
            <a:lvl8pPr marL="0" lvl="7" indent="0" algn="l" rtl="1">
              <a:spcBef>
                <a:spcPts val="0"/>
              </a:spcBef>
              <a:buNone/>
              <a:defRPr/>
            </a:lvl8pPr>
            <a:lvl9pPr marL="0" lvl="8" indent="0" algn="l" rtl="1">
              <a:spcBef>
                <a:spcPts val="0"/>
              </a:spcBef>
              <a:buNone/>
              <a:defRPr/>
            </a:lvl9pPr>
          </a:lstStyle>
          <a:p>
            <a:pPr marL="0" lvl="0" indent="0" algn="l" rtl="1">
              <a:spcBef>
                <a:spcPts val="0"/>
              </a:spcBef>
              <a:spcAft>
                <a:spcPts val="0"/>
              </a:spcAft>
              <a:buNone/>
            </a:pPr>
            <a:fld id="{00000000-1234-1234-1234-123412341234}" type="slidenum">
              <a:rPr lang="iw-IL"/>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כותרת בלבד" type="titleOnly">
  <p:cSld name="TITLE_ONLY">
    <p:spTree>
      <p:nvGrpSpPr>
        <p:cNvPr id="1" name="Shape 45"/>
        <p:cNvGrpSpPr/>
        <p:nvPr/>
      </p:nvGrpSpPr>
      <p:grpSpPr>
        <a:xfrm>
          <a:off x="0" y="0"/>
          <a:ext cx="0" cy="0"/>
          <a:chOff x="0" y="0"/>
          <a:chExt cx="0" cy="0"/>
        </a:xfrm>
      </p:grpSpPr>
      <p:sp>
        <p:nvSpPr>
          <p:cNvPr id="46" name="Google Shape;46;p30"/>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r" rtl="1">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7" name="Google Shape;47;p30"/>
          <p:cNvSpPr txBox="1">
            <a:spLocks noGrp="1"/>
          </p:cNvSpPr>
          <p:nvPr>
            <p:ph type="dt" idx="10"/>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lvl="0" algn="r" rtl="1">
              <a:spcBef>
                <a:spcPts val="0"/>
              </a:spcBef>
              <a:spcAft>
                <a:spcPts val="0"/>
              </a:spcAft>
              <a:buSzPts val="1400"/>
              <a:buNone/>
              <a:defRPr/>
            </a:lvl1pPr>
            <a:lvl2pPr lvl="1" algn="r" rtl="1">
              <a:spcBef>
                <a:spcPts val="0"/>
              </a:spcBef>
              <a:spcAft>
                <a:spcPts val="0"/>
              </a:spcAft>
              <a:buSzPts val="1400"/>
              <a:buNone/>
              <a:defRPr/>
            </a:lvl2pPr>
            <a:lvl3pPr lvl="2" algn="r" rtl="1">
              <a:spcBef>
                <a:spcPts val="0"/>
              </a:spcBef>
              <a:spcAft>
                <a:spcPts val="0"/>
              </a:spcAft>
              <a:buSzPts val="1400"/>
              <a:buNone/>
              <a:defRPr/>
            </a:lvl3pPr>
            <a:lvl4pPr lvl="3" algn="r" rtl="1">
              <a:spcBef>
                <a:spcPts val="0"/>
              </a:spcBef>
              <a:spcAft>
                <a:spcPts val="0"/>
              </a:spcAft>
              <a:buSzPts val="1400"/>
              <a:buNone/>
              <a:defRPr/>
            </a:lvl4pPr>
            <a:lvl5pPr lvl="4" algn="r" rtl="1">
              <a:spcBef>
                <a:spcPts val="0"/>
              </a:spcBef>
              <a:spcAft>
                <a:spcPts val="0"/>
              </a:spcAft>
              <a:buSzPts val="1400"/>
              <a:buNone/>
              <a:defRPr/>
            </a:lvl5pPr>
            <a:lvl6pPr lvl="5" algn="r" rtl="1">
              <a:spcBef>
                <a:spcPts val="0"/>
              </a:spcBef>
              <a:spcAft>
                <a:spcPts val="0"/>
              </a:spcAft>
              <a:buSzPts val="1400"/>
              <a:buNone/>
              <a:defRPr/>
            </a:lvl6pPr>
            <a:lvl7pPr lvl="6" algn="r" rtl="1">
              <a:spcBef>
                <a:spcPts val="0"/>
              </a:spcBef>
              <a:spcAft>
                <a:spcPts val="0"/>
              </a:spcAft>
              <a:buSzPts val="1400"/>
              <a:buNone/>
              <a:defRPr/>
            </a:lvl7pPr>
            <a:lvl8pPr lvl="7" algn="r" rtl="1">
              <a:spcBef>
                <a:spcPts val="0"/>
              </a:spcBef>
              <a:spcAft>
                <a:spcPts val="0"/>
              </a:spcAft>
              <a:buSzPts val="1400"/>
              <a:buNone/>
              <a:defRPr/>
            </a:lvl8pPr>
            <a:lvl9pPr lvl="8" algn="r" rtl="1">
              <a:spcBef>
                <a:spcPts val="0"/>
              </a:spcBef>
              <a:spcAft>
                <a:spcPts val="0"/>
              </a:spcAft>
              <a:buSzPts val="1400"/>
              <a:buNone/>
              <a:defRPr/>
            </a:lvl9pPr>
          </a:lstStyle>
          <a:p>
            <a:endParaRPr/>
          </a:p>
        </p:txBody>
      </p:sp>
      <p:sp>
        <p:nvSpPr>
          <p:cNvPr id="48" name="Google Shape;48;p3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rtl="1">
              <a:spcBef>
                <a:spcPts val="0"/>
              </a:spcBef>
              <a:spcAft>
                <a:spcPts val="0"/>
              </a:spcAft>
              <a:buSzPts val="1400"/>
              <a:buNone/>
              <a:defRPr/>
            </a:lvl1pPr>
            <a:lvl2pPr lvl="1" algn="r" rtl="1">
              <a:spcBef>
                <a:spcPts val="0"/>
              </a:spcBef>
              <a:spcAft>
                <a:spcPts val="0"/>
              </a:spcAft>
              <a:buSzPts val="1400"/>
              <a:buNone/>
              <a:defRPr/>
            </a:lvl2pPr>
            <a:lvl3pPr lvl="2" algn="r" rtl="1">
              <a:spcBef>
                <a:spcPts val="0"/>
              </a:spcBef>
              <a:spcAft>
                <a:spcPts val="0"/>
              </a:spcAft>
              <a:buSzPts val="1400"/>
              <a:buNone/>
              <a:defRPr/>
            </a:lvl3pPr>
            <a:lvl4pPr lvl="3" algn="r" rtl="1">
              <a:spcBef>
                <a:spcPts val="0"/>
              </a:spcBef>
              <a:spcAft>
                <a:spcPts val="0"/>
              </a:spcAft>
              <a:buSzPts val="1400"/>
              <a:buNone/>
              <a:defRPr/>
            </a:lvl4pPr>
            <a:lvl5pPr lvl="4" algn="r" rtl="1">
              <a:spcBef>
                <a:spcPts val="0"/>
              </a:spcBef>
              <a:spcAft>
                <a:spcPts val="0"/>
              </a:spcAft>
              <a:buSzPts val="1400"/>
              <a:buNone/>
              <a:defRPr/>
            </a:lvl5pPr>
            <a:lvl6pPr lvl="5" algn="r" rtl="1">
              <a:spcBef>
                <a:spcPts val="0"/>
              </a:spcBef>
              <a:spcAft>
                <a:spcPts val="0"/>
              </a:spcAft>
              <a:buSzPts val="1400"/>
              <a:buNone/>
              <a:defRPr/>
            </a:lvl6pPr>
            <a:lvl7pPr lvl="6" algn="r" rtl="1">
              <a:spcBef>
                <a:spcPts val="0"/>
              </a:spcBef>
              <a:spcAft>
                <a:spcPts val="0"/>
              </a:spcAft>
              <a:buSzPts val="1400"/>
              <a:buNone/>
              <a:defRPr/>
            </a:lvl7pPr>
            <a:lvl8pPr lvl="7" algn="r" rtl="1">
              <a:spcBef>
                <a:spcPts val="0"/>
              </a:spcBef>
              <a:spcAft>
                <a:spcPts val="0"/>
              </a:spcAft>
              <a:buSzPts val="1400"/>
              <a:buNone/>
              <a:defRPr/>
            </a:lvl8pPr>
            <a:lvl9pPr lvl="8" algn="r" rtl="1">
              <a:spcBef>
                <a:spcPts val="0"/>
              </a:spcBef>
              <a:spcAft>
                <a:spcPts val="0"/>
              </a:spcAft>
              <a:buSzPts val="1400"/>
              <a:buNone/>
              <a:defRPr/>
            </a:lvl9pPr>
          </a:lstStyle>
          <a:p>
            <a:endParaRPr/>
          </a:p>
        </p:txBody>
      </p:sp>
      <p:sp>
        <p:nvSpPr>
          <p:cNvPr id="49" name="Google Shape;49;p30"/>
          <p:cNvSpPr txBox="1">
            <a:spLocks noGrp="1"/>
          </p:cNvSpPr>
          <p:nvPr>
            <p:ph type="sldNum" idx="12"/>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marL="0" lvl="0" indent="0" algn="l" rtl="1">
              <a:spcBef>
                <a:spcPts val="0"/>
              </a:spcBef>
              <a:buNone/>
              <a:defRPr/>
            </a:lvl1pPr>
            <a:lvl2pPr marL="0" lvl="1" indent="0" algn="l" rtl="1">
              <a:spcBef>
                <a:spcPts val="0"/>
              </a:spcBef>
              <a:buNone/>
              <a:defRPr/>
            </a:lvl2pPr>
            <a:lvl3pPr marL="0" lvl="2" indent="0" algn="l" rtl="1">
              <a:spcBef>
                <a:spcPts val="0"/>
              </a:spcBef>
              <a:buNone/>
              <a:defRPr/>
            </a:lvl3pPr>
            <a:lvl4pPr marL="0" lvl="3" indent="0" algn="l" rtl="1">
              <a:spcBef>
                <a:spcPts val="0"/>
              </a:spcBef>
              <a:buNone/>
              <a:defRPr/>
            </a:lvl4pPr>
            <a:lvl5pPr marL="0" lvl="4" indent="0" algn="l" rtl="1">
              <a:spcBef>
                <a:spcPts val="0"/>
              </a:spcBef>
              <a:buNone/>
              <a:defRPr/>
            </a:lvl5pPr>
            <a:lvl6pPr marL="0" lvl="5" indent="0" algn="l" rtl="1">
              <a:spcBef>
                <a:spcPts val="0"/>
              </a:spcBef>
              <a:buNone/>
              <a:defRPr/>
            </a:lvl6pPr>
            <a:lvl7pPr marL="0" lvl="6" indent="0" algn="l" rtl="1">
              <a:spcBef>
                <a:spcPts val="0"/>
              </a:spcBef>
              <a:buNone/>
              <a:defRPr/>
            </a:lvl7pPr>
            <a:lvl8pPr marL="0" lvl="7" indent="0" algn="l" rtl="1">
              <a:spcBef>
                <a:spcPts val="0"/>
              </a:spcBef>
              <a:buNone/>
              <a:defRPr/>
            </a:lvl8pPr>
            <a:lvl9pPr marL="0" lvl="8" indent="0" algn="l" rtl="1">
              <a:spcBef>
                <a:spcPts val="0"/>
              </a:spcBef>
              <a:buNone/>
              <a:defRPr/>
            </a:lvl9pPr>
          </a:lstStyle>
          <a:p>
            <a:pPr marL="0" lvl="0" indent="0" algn="l" rtl="1">
              <a:spcBef>
                <a:spcPts val="0"/>
              </a:spcBef>
              <a:spcAft>
                <a:spcPts val="0"/>
              </a:spcAft>
              <a:buNone/>
            </a:pPr>
            <a:fld id="{00000000-1234-1234-1234-123412341234}" type="slidenum">
              <a:rPr lang="iw-IL"/>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ריק" type="blank">
  <p:cSld name="BLANK">
    <p:spTree>
      <p:nvGrpSpPr>
        <p:cNvPr id="1" name="Shape 50"/>
        <p:cNvGrpSpPr/>
        <p:nvPr/>
      </p:nvGrpSpPr>
      <p:grpSpPr>
        <a:xfrm>
          <a:off x="0" y="0"/>
          <a:ext cx="0" cy="0"/>
          <a:chOff x="0" y="0"/>
          <a:chExt cx="0" cy="0"/>
        </a:xfrm>
      </p:grpSpPr>
      <p:sp>
        <p:nvSpPr>
          <p:cNvPr id="51" name="Google Shape;51;p31"/>
          <p:cNvSpPr txBox="1">
            <a:spLocks noGrp="1"/>
          </p:cNvSpPr>
          <p:nvPr>
            <p:ph type="dt" idx="10"/>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lvl="0" algn="r" rtl="1">
              <a:spcBef>
                <a:spcPts val="0"/>
              </a:spcBef>
              <a:spcAft>
                <a:spcPts val="0"/>
              </a:spcAft>
              <a:buSzPts val="1400"/>
              <a:buNone/>
              <a:defRPr/>
            </a:lvl1pPr>
            <a:lvl2pPr lvl="1" algn="r" rtl="1">
              <a:spcBef>
                <a:spcPts val="0"/>
              </a:spcBef>
              <a:spcAft>
                <a:spcPts val="0"/>
              </a:spcAft>
              <a:buSzPts val="1400"/>
              <a:buNone/>
              <a:defRPr/>
            </a:lvl2pPr>
            <a:lvl3pPr lvl="2" algn="r" rtl="1">
              <a:spcBef>
                <a:spcPts val="0"/>
              </a:spcBef>
              <a:spcAft>
                <a:spcPts val="0"/>
              </a:spcAft>
              <a:buSzPts val="1400"/>
              <a:buNone/>
              <a:defRPr/>
            </a:lvl3pPr>
            <a:lvl4pPr lvl="3" algn="r" rtl="1">
              <a:spcBef>
                <a:spcPts val="0"/>
              </a:spcBef>
              <a:spcAft>
                <a:spcPts val="0"/>
              </a:spcAft>
              <a:buSzPts val="1400"/>
              <a:buNone/>
              <a:defRPr/>
            </a:lvl4pPr>
            <a:lvl5pPr lvl="4" algn="r" rtl="1">
              <a:spcBef>
                <a:spcPts val="0"/>
              </a:spcBef>
              <a:spcAft>
                <a:spcPts val="0"/>
              </a:spcAft>
              <a:buSzPts val="1400"/>
              <a:buNone/>
              <a:defRPr/>
            </a:lvl5pPr>
            <a:lvl6pPr lvl="5" algn="r" rtl="1">
              <a:spcBef>
                <a:spcPts val="0"/>
              </a:spcBef>
              <a:spcAft>
                <a:spcPts val="0"/>
              </a:spcAft>
              <a:buSzPts val="1400"/>
              <a:buNone/>
              <a:defRPr/>
            </a:lvl6pPr>
            <a:lvl7pPr lvl="6" algn="r" rtl="1">
              <a:spcBef>
                <a:spcPts val="0"/>
              </a:spcBef>
              <a:spcAft>
                <a:spcPts val="0"/>
              </a:spcAft>
              <a:buSzPts val="1400"/>
              <a:buNone/>
              <a:defRPr/>
            </a:lvl7pPr>
            <a:lvl8pPr lvl="7" algn="r" rtl="1">
              <a:spcBef>
                <a:spcPts val="0"/>
              </a:spcBef>
              <a:spcAft>
                <a:spcPts val="0"/>
              </a:spcAft>
              <a:buSzPts val="1400"/>
              <a:buNone/>
              <a:defRPr/>
            </a:lvl8pPr>
            <a:lvl9pPr lvl="8" algn="r" rtl="1">
              <a:spcBef>
                <a:spcPts val="0"/>
              </a:spcBef>
              <a:spcAft>
                <a:spcPts val="0"/>
              </a:spcAft>
              <a:buSzPts val="1400"/>
              <a:buNone/>
              <a:defRPr/>
            </a:lvl9pPr>
          </a:lstStyle>
          <a:p>
            <a:endParaRPr/>
          </a:p>
        </p:txBody>
      </p:sp>
      <p:sp>
        <p:nvSpPr>
          <p:cNvPr id="52" name="Google Shape;52;p3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rtl="1">
              <a:spcBef>
                <a:spcPts val="0"/>
              </a:spcBef>
              <a:spcAft>
                <a:spcPts val="0"/>
              </a:spcAft>
              <a:buSzPts val="1400"/>
              <a:buNone/>
              <a:defRPr/>
            </a:lvl1pPr>
            <a:lvl2pPr lvl="1" algn="r" rtl="1">
              <a:spcBef>
                <a:spcPts val="0"/>
              </a:spcBef>
              <a:spcAft>
                <a:spcPts val="0"/>
              </a:spcAft>
              <a:buSzPts val="1400"/>
              <a:buNone/>
              <a:defRPr/>
            </a:lvl2pPr>
            <a:lvl3pPr lvl="2" algn="r" rtl="1">
              <a:spcBef>
                <a:spcPts val="0"/>
              </a:spcBef>
              <a:spcAft>
                <a:spcPts val="0"/>
              </a:spcAft>
              <a:buSzPts val="1400"/>
              <a:buNone/>
              <a:defRPr/>
            </a:lvl3pPr>
            <a:lvl4pPr lvl="3" algn="r" rtl="1">
              <a:spcBef>
                <a:spcPts val="0"/>
              </a:spcBef>
              <a:spcAft>
                <a:spcPts val="0"/>
              </a:spcAft>
              <a:buSzPts val="1400"/>
              <a:buNone/>
              <a:defRPr/>
            </a:lvl4pPr>
            <a:lvl5pPr lvl="4" algn="r" rtl="1">
              <a:spcBef>
                <a:spcPts val="0"/>
              </a:spcBef>
              <a:spcAft>
                <a:spcPts val="0"/>
              </a:spcAft>
              <a:buSzPts val="1400"/>
              <a:buNone/>
              <a:defRPr/>
            </a:lvl5pPr>
            <a:lvl6pPr lvl="5" algn="r" rtl="1">
              <a:spcBef>
                <a:spcPts val="0"/>
              </a:spcBef>
              <a:spcAft>
                <a:spcPts val="0"/>
              </a:spcAft>
              <a:buSzPts val="1400"/>
              <a:buNone/>
              <a:defRPr/>
            </a:lvl6pPr>
            <a:lvl7pPr lvl="6" algn="r" rtl="1">
              <a:spcBef>
                <a:spcPts val="0"/>
              </a:spcBef>
              <a:spcAft>
                <a:spcPts val="0"/>
              </a:spcAft>
              <a:buSzPts val="1400"/>
              <a:buNone/>
              <a:defRPr/>
            </a:lvl7pPr>
            <a:lvl8pPr lvl="7" algn="r" rtl="1">
              <a:spcBef>
                <a:spcPts val="0"/>
              </a:spcBef>
              <a:spcAft>
                <a:spcPts val="0"/>
              </a:spcAft>
              <a:buSzPts val="1400"/>
              <a:buNone/>
              <a:defRPr/>
            </a:lvl8pPr>
            <a:lvl9pPr lvl="8" algn="r" rtl="1">
              <a:spcBef>
                <a:spcPts val="0"/>
              </a:spcBef>
              <a:spcAft>
                <a:spcPts val="0"/>
              </a:spcAft>
              <a:buSzPts val="1400"/>
              <a:buNone/>
              <a:defRPr/>
            </a:lvl9pPr>
          </a:lstStyle>
          <a:p>
            <a:endParaRPr/>
          </a:p>
        </p:txBody>
      </p:sp>
      <p:sp>
        <p:nvSpPr>
          <p:cNvPr id="53" name="Google Shape;53;p31"/>
          <p:cNvSpPr txBox="1">
            <a:spLocks noGrp="1"/>
          </p:cNvSpPr>
          <p:nvPr>
            <p:ph type="sldNum" idx="12"/>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marL="0" lvl="0" indent="0" algn="l" rtl="1">
              <a:spcBef>
                <a:spcPts val="0"/>
              </a:spcBef>
              <a:buNone/>
              <a:defRPr/>
            </a:lvl1pPr>
            <a:lvl2pPr marL="0" lvl="1" indent="0" algn="l" rtl="1">
              <a:spcBef>
                <a:spcPts val="0"/>
              </a:spcBef>
              <a:buNone/>
              <a:defRPr/>
            </a:lvl2pPr>
            <a:lvl3pPr marL="0" lvl="2" indent="0" algn="l" rtl="1">
              <a:spcBef>
                <a:spcPts val="0"/>
              </a:spcBef>
              <a:buNone/>
              <a:defRPr/>
            </a:lvl3pPr>
            <a:lvl4pPr marL="0" lvl="3" indent="0" algn="l" rtl="1">
              <a:spcBef>
                <a:spcPts val="0"/>
              </a:spcBef>
              <a:buNone/>
              <a:defRPr/>
            </a:lvl4pPr>
            <a:lvl5pPr marL="0" lvl="4" indent="0" algn="l" rtl="1">
              <a:spcBef>
                <a:spcPts val="0"/>
              </a:spcBef>
              <a:buNone/>
              <a:defRPr/>
            </a:lvl5pPr>
            <a:lvl6pPr marL="0" lvl="5" indent="0" algn="l" rtl="1">
              <a:spcBef>
                <a:spcPts val="0"/>
              </a:spcBef>
              <a:buNone/>
              <a:defRPr/>
            </a:lvl6pPr>
            <a:lvl7pPr marL="0" lvl="6" indent="0" algn="l" rtl="1">
              <a:spcBef>
                <a:spcPts val="0"/>
              </a:spcBef>
              <a:buNone/>
              <a:defRPr/>
            </a:lvl7pPr>
            <a:lvl8pPr marL="0" lvl="7" indent="0" algn="l" rtl="1">
              <a:spcBef>
                <a:spcPts val="0"/>
              </a:spcBef>
              <a:buNone/>
              <a:defRPr/>
            </a:lvl8pPr>
            <a:lvl9pPr marL="0" lvl="8" indent="0" algn="l" rtl="1">
              <a:spcBef>
                <a:spcPts val="0"/>
              </a:spcBef>
              <a:buNone/>
              <a:defRPr/>
            </a:lvl9pPr>
          </a:lstStyle>
          <a:p>
            <a:pPr marL="0" lvl="0" indent="0" algn="l" rtl="1">
              <a:spcBef>
                <a:spcPts val="0"/>
              </a:spcBef>
              <a:spcAft>
                <a:spcPts val="0"/>
              </a:spcAft>
              <a:buNone/>
            </a:pPr>
            <a:fld id="{00000000-1234-1234-1234-123412341234}" type="slidenum">
              <a:rPr lang="iw-IL"/>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תוכן עם כיתוב" type="objTx">
  <p:cSld name="OBJECT_WITH_CAPTION_TEXT">
    <p:spTree>
      <p:nvGrpSpPr>
        <p:cNvPr id="1" name="Shape 54"/>
        <p:cNvGrpSpPr/>
        <p:nvPr/>
      </p:nvGrpSpPr>
      <p:grpSpPr>
        <a:xfrm>
          <a:off x="0" y="0"/>
          <a:ext cx="0" cy="0"/>
          <a:chOff x="0" y="0"/>
          <a:chExt cx="0" cy="0"/>
        </a:xfrm>
      </p:grpSpPr>
      <p:sp>
        <p:nvSpPr>
          <p:cNvPr id="55" name="Google Shape;55;p32"/>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r" rtl="1">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6" name="Google Shape;56;p32"/>
          <p:cNvSpPr txBox="1">
            <a:spLocks noGrp="1"/>
          </p:cNvSpPr>
          <p:nvPr>
            <p:ph type="body" idx="1"/>
          </p:nvPr>
        </p:nvSpPr>
        <p:spPr>
          <a:xfrm>
            <a:off x="5183188" y="987425"/>
            <a:ext cx="6172200" cy="4873625"/>
          </a:xfrm>
          <a:prstGeom prst="rect">
            <a:avLst/>
          </a:prstGeom>
          <a:noFill/>
          <a:ln>
            <a:noFill/>
          </a:ln>
        </p:spPr>
        <p:txBody>
          <a:bodyPr spcFirstLastPara="1" wrap="square" lIns="91425" tIns="45700" rIns="91425" bIns="45700" anchor="t" anchorCtr="0">
            <a:normAutofit/>
          </a:bodyPr>
          <a:lstStyle>
            <a:lvl1pPr marL="457200" lvl="0" indent="-431800" algn="r" rtl="1">
              <a:lnSpc>
                <a:spcPct val="90000"/>
              </a:lnSpc>
              <a:spcBef>
                <a:spcPts val="1000"/>
              </a:spcBef>
              <a:spcAft>
                <a:spcPts val="0"/>
              </a:spcAft>
              <a:buClr>
                <a:schemeClr val="dk1"/>
              </a:buClr>
              <a:buSzPts val="3200"/>
              <a:buChar char="•"/>
              <a:defRPr sz="3200"/>
            </a:lvl1pPr>
            <a:lvl2pPr marL="914400" lvl="1" indent="-406400" algn="r" rtl="1">
              <a:lnSpc>
                <a:spcPct val="90000"/>
              </a:lnSpc>
              <a:spcBef>
                <a:spcPts val="500"/>
              </a:spcBef>
              <a:spcAft>
                <a:spcPts val="0"/>
              </a:spcAft>
              <a:buClr>
                <a:schemeClr val="dk1"/>
              </a:buClr>
              <a:buSzPts val="2800"/>
              <a:buChar char="•"/>
              <a:defRPr sz="2800"/>
            </a:lvl2pPr>
            <a:lvl3pPr marL="1371600" lvl="2" indent="-381000" algn="r" rtl="1">
              <a:lnSpc>
                <a:spcPct val="90000"/>
              </a:lnSpc>
              <a:spcBef>
                <a:spcPts val="500"/>
              </a:spcBef>
              <a:spcAft>
                <a:spcPts val="0"/>
              </a:spcAft>
              <a:buClr>
                <a:schemeClr val="dk1"/>
              </a:buClr>
              <a:buSzPts val="2400"/>
              <a:buChar char="•"/>
              <a:defRPr sz="2400"/>
            </a:lvl3pPr>
            <a:lvl4pPr marL="1828800" lvl="3" indent="-355600" algn="r" rtl="1">
              <a:lnSpc>
                <a:spcPct val="90000"/>
              </a:lnSpc>
              <a:spcBef>
                <a:spcPts val="500"/>
              </a:spcBef>
              <a:spcAft>
                <a:spcPts val="0"/>
              </a:spcAft>
              <a:buClr>
                <a:schemeClr val="dk1"/>
              </a:buClr>
              <a:buSzPts val="2000"/>
              <a:buChar char="•"/>
              <a:defRPr sz="2000"/>
            </a:lvl4pPr>
            <a:lvl5pPr marL="2286000" lvl="4" indent="-355600" algn="r" rtl="1">
              <a:lnSpc>
                <a:spcPct val="90000"/>
              </a:lnSpc>
              <a:spcBef>
                <a:spcPts val="500"/>
              </a:spcBef>
              <a:spcAft>
                <a:spcPts val="0"/>
              </a:spcAft>
              <a:buClr>
                <a:schemeClr val="dk1"/>
              </a:buClr>
              <a:buSzPts val="2000"/>
              <a:buChar char="•"/>
              <a:defRPr sz="2000"/>
            </a:lvl5pPr>
            <a:lvl6pPr marL="2743200" lvl="5" indent="-355600" algn="r" rtl="1">
              <a:lnSpc>
                <a:spcPct val="90000"/>
              </a:lnSpc>
              <a:spcBef>
                <a:spcPts val="500"/>
              </a:spcBef>
              <a:spcAft>
                <a:spcPts val="0"/>
              </a:spcAft>
              <a:buClr>
                <a:schemeClr val="dk1"/>
              </a:buClr>
              <a:buSzPts val="2000"/>
              <a:buChar char="•"/>
              <a:defRPr sz="2000"/>
            </a:lvl6pPr>
            <a:lvl7pPr marL="3200400" lvl="6" indent="-355600" algn="r" rtl="1">
              <a:lnSpc>
                <a:spcPct val="90000"/>
              </a:lnSpc>
              <a:spcBef>
                <a:spcPts val="500"/>
              </a:spcBef>
              <a:spcAft>
                <a:spcPts val="0"/>
              </a:spcAft>
              <a:buClr>
                <a:schemeClr val="dk1"/>
              </a:buClr>
              <a:buSzPts val="2000"/>
              <a:buChar char="•"/>
              <a:defRPr sz="2000"/>
            </a:lvl7pPr>
            <a:lvl8pPr marL="3657600" lvl="7" indent="-355600" algn="r" rtl="1">
              <a:lnSpc>
                <a:spcPct val="90000"/>
              </a:lnSpc>
              <a:spcBef>
                <a:spcPts val="500"/>
              </a:spcBef>
              <a:spcAft>
                <a:spcPts val="0"/>
              </a:spcAft>
              <a:buClr>
                <a:schemeClr val="dk1"/>
              </a:buClr>
              <a:buSzPts val="2000"/>
              <a:buChar char="•"/>
              <a:defRPr sz="2000"/>
            </a:lvl8pPr>
            <a:lvl9pPr marL="4114800" lvl="8" indent="-355600" algn="r" rtl="1">
              <a:lnSpc>
                <a:spcPct val="90000"/>
              </a:lnSpc>
              <a:spcBef>
                <a:spcPts val="500"/>
              </a:spcBef>
              <a:spcAft>
                <a:spcPts val="0"/>
              </a:spcAft>
              <a:buClr>
                <a:schemeClr val="dk1"/>
              </a:buClr>
              <a:buSzPts val="2000"/>
              <a:buChar char="•"/>
              <a:defRPr sz="2000"/>
            </a:lvl9pPr>
          </a:lstStyle>
          <a:p>
            <a:endParaRPr/>
          </a:p>
        </p:txBody>
      </p:sp>
      <p:sp>
        <p:nvSpPr>
          <p:cNvPr id="57" name="Google Shape;57;p32"/>
          <p:cNvSpPr txBox="1">
            <a:spLocks noGrp="1"/>
          </p:cNvSpPr>
          <p:nvPr>
            <p:ph type="body" idx="2"/>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r" rtl="1">
              <a:lnSpc>
                <a:spcPct val="90000"/>
              </a:lnSpc>
              <a:spcBef>
                <a:spcPts val="1000"/>
              </a:spcBef>
              <a:spcAft>
                <a:spcPts val="0"/>
              </a:spcAft>
              <a:buClr>
                <a:schemeClr val="dk1"/>
              </a:buClr>
              <a:buSzPts val="1600"/>
              <a:buNone/>
              <a:defRPr sz="1600"/>
            </a:lvl1pPr>
            <a:lvl2pPr marL="914400" lvl="1" indent="-228600" algn="r" rtl="1">
              <a:lnSpc>
                <a:spcPct val="90000"/>
              </a:lnSpc>
              <a:spcBef>
                <a:spcPts val="500"/>
              </a:spcBef>
              <a:spcAft>
                <a:spcPts val="0"/>
              </a:spcAft>
              <a:buClr>
                <a:schemeClr val="dk1"/>
              </a:buClr>
              <a:buSzPts val="1400"/>
              <a:buNone/>
              <a:defRPr sz="1400"/>
            </a:lvl2pPr>
            <a:lvl3pPr marL="1371600" lvl="2" indent="-228600" algn="r" rtl="1">
              <a:lnSpc>
                <a:spcPct val="90000"/>
              </a:lnSpc>
              <a:spcBef>
                <a:spcPts val="500"/>
              </a:spcBef>
              <a:spcAft>
                <a:spcPts val="0"/>
              </a:spcAft>
              <a:buClr>
                <a:schemeClr val="dk1"/>
              </a:buClr>
              <a:buSzPts val="1200"/>
              <a:buNone/>
              <a:defRPr sz="1200"/>
            </a:lvl3pPr>
            <a:lvl4pPr marL="1828800" lvl="3" indent="-228600" algn="r" rtl="1">
              <a:lnSpc>
                <a:spcPct val="90000"/>
              </a:lnSpc>
              <a:spcBef>
                <a:spcPts val="500"/>
              </a:spcBef>
              <a:spcAft>
                <a:spcPts val="0"/>
              </a:spcAft>
              <a:buClr>
                <a:schemeClr val="dk1"/>
              </a:buClr>
              <a:buSzPts val="1000"/>
              <a:buNone/>
              <a:defRPr sz="1000"/>
            </a:lvl4pPr>
            <a:lvl5pPr marL="2286000" lvl="4" indent="-228600" algn="r" rtl="1">
              <a:lnSpc>
                <a:spcPct val="90000"/>
              </a:lnSpc>
              <a:spcBef>
                <a:spcPts val="500"/>
              </a:spcBef>
              <a:spcAft>
                <a:spcPts val="0"/>
              </a:spcAft>
              <a:buClr>
                <a:schemeClr val="dk1"/>
              </a:buClr>
              <a:buSzPts val="1000"/>
              <a:buNone/>
              <a:defRPr sz="1000"/>
            </a:lvl5pPr>
            <a:lvl6pPr marL="2743200" lvl="5" indent="-228600" algn="r" rtl="1">
              <a:lnSpc>
                <a:spcPct val="90000"/>
              </a:lnSpc>
              <a:spcBef>
                <a:spcPts val="500"/>
              </a:spcBef>
              <a:spcAft>
                <a:spcPts val="0"/>
              </a:spcAft>
              <a:buClr>
                <a:schemeClr val="dk1"/>
              </a:buClr>
              <a:buSzPts val="1000"/>
              <a:buNone/>
              <a:defRPr sz="1000"/>
            </a:lvl6pPr>
            <a:lvl7pPr marL="3200400" lvl="6" indent="-228600" algn="r" rtl="1">
              <a:lnSpc>
                <a:spcPct val="90000"/>
              </a:lnSpc>
              <a:spcBef>
                <a:spcPts val="500"/>
              </a:spcBef>
              <a:spcAft>
                <a:spcPts val="0"/>
              </a:spcAft>
              <a:buClr>
                <a:schemeClr val="dk1"/>
              </a:buClr>
              <a:buSzPts val="1000"/>
              <a:buNone/>
              <a:defRPr sz="1000"/>
            </a:lvl7pPr>
            <a:lvl8pPr marL="3657600" lvl="7" indent="-228600" algn="r" rtl="1">
              <a:lnSpc>
                <a:spcPct val="90000"/>
              </a:lnSpc>
              <a:spcBef>
                <a:spcPts val="500"/>
              </a:spcBef>
              <a:spcAft>
                <a:spcPts val="0"/>
              </a:spcAft>
              <a:buClr>
                <a:schemeClr val="dk1"/>
              </a:buClr>
              <a:buSzPts val="1000"/>
              <a:buNone/>
              <a:defRPr sz="1000"/>
            </a:lvl8pPr>
            <a:lvl9pPr marL="4114800" lvl="8" indent="-228600" algn="r" rtl="1">
              <a:lnSpc>
                <a:spcPct val="90000"/>
              </a:lnSpc>
              <a:spcBef>
                <a:spcPts val="500"/>
              </a:spcBef>
              <a:spcAft>
                <a:spcPts val="0"/>
              </a:spcAft>
              <a:buClr>
                <a:schemeClr val="dk1"/>
              </a:buClr>
              <a:buSzPts val="1000"/>
              <a:buNone/>
              <a:defRPr sz="1000"/>
            </a:lvl9pPr>
          </a:lstStyle>
          <a:p>
            <a:endParaRPr/>
          </a:p>
        </p:txBody>
      </p:sp>
      <p:sp>
        <p:nvSpPr>
          <p:cNvPr id="58" name="Google Shape;58;p32"/>
          <p:cNvSpPr txBox="1">
            <a:spLocks noGrp="1"/>
          </p:cNvSpPr>
          <p:nvPr>
            <p:ph type="dt" idx="10"/>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lvl="0" algn="r" rtl="1">
              <a:spcBef>
                <a:spcPts val="0"/>
              </a:spcBef>
              <a:spcAft>
                <a:spcPts val="0"/>
              </a:spcAft>
              <a:buSzPts val="1400"/>
              <a:buNone/>
              <a:defRPr/>
            </a:lvl1pPr>
            <a:lvl2pPr lvl="1" algn="r" rtl="1">
              <a:spcBef>
                <a:spcPts val="0"/>
              </a:spcBef>
              <a:spcAft>
                <a:spcPts val="0"/>
              </a:spcAft>
              <a:buSzPts val="1400"/>
              <a:buNone/>
              <a:defRPr/>
            </a:lvl2pPr>
            <a:lvl3pPr lvl="2" algn="r" rtl="1">
              <a:spcBef>
                <a:spcPts val="0"/>
              </a:spcBef>
              <a:spcAft>
                <a:spcPts val="0"/>
              </a:spcAft>
              <a:buSzPts val="1400"/>
              <a:buNone/>
              <a:defRPr/>
            </a:lvl3pPr>
            <a:lvl4pPr lvl="3" algn="r" rtl="1">
              <a:spcBef>
                <a:spcPts val="0"/>
              </a:spcBef>
              <a:spcAft>
                <a:spcPts val="0"/>
              </a:spcAft>
              <a:buSzPts val="1400"/>
              <a:buNone/>
              <a:defRPr/>
            </a:lvl4pPr>
            <a:lvl5pPr lvl="4" algn="r" rtl="1">
              <a:spcBef>
                <a:spcPts val="0"/>
              </a:spcBef>
              <a:spcAft>
                <a:spcPts val="0"/>
              </a:spcAft>
              <a:buSzPts val="1400"/>
              <a:buNone/>
              <a:defRPr/>
            </a:lvl5pPr>
            <a:lvl6pPr lvl="5" algn="r" rtl="1">
              <a:spcBef>
                <a:spcPts val="0"/>
              </a:spcBef>
              <a:spcAft>
                <a:spcPts val="0"/>
              </a:spcAft>
              <a:buSzPts val="1400"/>
              <a:buNone/>
              <a:defRPr/>
            </a:lvl6pPr>
            <a:lvl7pPr lvl="6" algn="r" rtl="1">
              <a:spcBef>
                <a:spcPts val="0"/>
              </a:spcBef>
              <a:spcAft>
                <a:spcPts val="0"/>
              </a:spcAft>
              <a:buSzPts val="1400"/>
              <a:buNone/>
              <a:defRPr/>
            </a:lvl7pPr>
            <a:lvl8pPr lvl="7" algn="r" rtl="1">
              <a:spcBef>
                <a:spcPts val="0"/>
              </a:spcBef>
              <a:spcAft>
                <a:spcPts val="0"/>
              </a:spcAft>
              <a:buSzPts val="1400"/>
              <a:buNone/>
              <a:defRPr/>
            </a:lvl8pPr>
            <a:lvl9pPr lvl="8" algn="r" rtl="1">
              <a:spcBef>
                <a:spcPts val="0"/>
              </a:spcBef>
              <a:spcAft>
                <a:spcPts val="0"/>
              </a:spcAft>
              <a:buSzPts val="1400"/>
              <a:buNone/>
              <a:defRPr/>
            </a:lvl9pPr>
          </a:lstStyle>
          <a:p>
            <a:endParaRPr/>
          </a:p>
        </p:txBody>
      </p:sp>
      <p:sp>
        <p:nvSpPr>
          <p:cNvPr id="59" name="Google Shape;59;p3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rtl="1">
              <a:spcBef>
                <a:spcPts val="0"/>
              </a:spcBef>
              <a:spcAft>
                <a:spcPts val="0"/>
              </a:spcAft>
              <a:buSzPts val="1400"/>
              <a:buNone/>
              <a:defRPr/>
            </a:lvl1pPr>
            <a:lvl2pPr lvl="1" algn="r" rtl="1">
              <a:spcBef>
                <a:spcPts val="0"/>
              </a:spcBef>
              <a:spcAft>
                <a:spcPts val="0"/>
              </a:spcAft>
              <a:buSzPts val="1400"/>
              <a:buNone/>
              <a:defRPr/>
            </a:lvl2pPr>
            <a:lvl3pPr lvl="2" algn="r" rtl="1">
              <a:spcBef>
                <a:spcPts val="0"/>
              </a:spcBef>
              <a:spcAft>
                <a:spcPts val="0"/>
              </a:spcAft>
              <a:buSzPts val="1400"/>
              <a:buNone/>
              <a:defRPr/>
            </a:lvl3pPr>
            <a:lvl4pPr lvl="3" algn="r" rtl="1">
              <a:spcBef>
                <a:spcPts val="0"/>
              </a:spcBef>
              <a:spcAft>
                <a:spcPts val="0"/>
              </a:spcAft>
              <a:buSzPts val="1400"/>
              <a:buNone/>
              <a:defRPr/>
            </a:lvl4pPr>
            <a:lvl5pPr lvl="4" algn="r" rtl="1">
              <a:spcBef>
                <a:spcPts val="0"/>
              </a:spcBef>
              <a:spcAft>
                <a:spcPts val="0"/>
              </a:spcAft>
              <a:buSzPts val="1400"/>
              <a:buNone/>
              <a:defRPr/>
            </a:lvl5pPr>
            <a:lvl6pPr lvl="5" algn="r" rtl="1">
              <a:spcBef>
                <a:spcPts val="0"/>
              </a:spcBef>
              <a:spcAft>
                <a:spcPts val="0"/>
              </a:spcAft>
              <a:buSzPts val="1400"/>
              <a:buNone/>
              <a:defRPr/>
            </a:lvl6pPr>
            <a:lvl7pPr lvl="6" algn="r" rtl="1">
              <a:spcBef>
                <a:spcPts val="0"/>
              </a:spcBef>
              <a:spcAft>
                <a:spcPts val="0"/>
              </a:spcAft>
              <a:buSzPts val="1400"/>
              <a:buNone/>
              <a:defRPr/>
            </a:lvl7pPr>
            <a:lvl8pPr lvl="7" algn="r" rtl="1">
              <a:spcBef>
                <a:spcPts val="0"/>
              </a:spcBef>
              <a:spcAft>
                <a:spcPts val="0"/>
              </a:spcAft>
              <a:buSzPts val="1400"/>
              <a:buNone/>
              <a:defRPr/>
            </a:lvl8pPr>
            <a:lvl9pPr lvl="8" algn="r" rtl="1">
              <a:spcBef>
                <a:spcPts val="0"/>
              </a:spcBef>
              <a:spcAft>
                <a:spcPts val="0"/>
              </a:spcAft>
              <a:buSzPts val="1400"/>
              <a:buNone/>
              <a:defRPr/>
            </a:lvl9pPr>
          </a:lstStyle>
          <a:p>
            <a:endParaRPr/>
          </a:p>
        </p:txBody>
      </p:sp>
      <p:sp>
        <p:nvSpPr>
          <p:cNvPr id="60" name="Google Shape;60;p32"/>
          <p:cNvSpPr txBox="1">
            <a:spLocks noGrp="1"/>
          </p:cNvSpPr>
          <p:nvPr>
            <p:ph type="sldNum" idx="12"/>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marL="0" lvl="0" indent="0" algn="l" rtl="1">
              <a:spcBef>
                <a:spcPts val="0"/>
              </a:spcBef>
              <a:buNone/>
              <a:defRPr/>
            </a:lvl1pPr>
            <a:lvl2pPr marL="0" lvl="1" indent="0" algn="l" rtl="1">
              <a:spcBef>
                <a:spcPts val="0"/>
              </a:spcBef>
              <a:buNone/>
              <a:defRPr/>
            </a:lvl2pPr>
            <a:lvl3pPr marL="0" lvl="2" indent="0" algn="l" rtl="1">
              <a:spcBef>
                <a:spcPts val="0"/>
              </a:spcBef>
              <a:buNone/>
              <a:defRPr/>
            </a:lvl3pPr>
            <a:lvl4pPr marL="0" lvl="3" indent="0" algn="l" rtl="1">
              <a:spcBef>
                <a:spcPts val="0"/>
              </a:spcBef>
              <a:buNone/>
              <a:defRPr/>
            </a:lvl4pPr>
            <a:lvl5pPr marL="0" lvl="4" indent="0" algn="l" rtl="1">
              <a:spcBef>
                <a:spcPts val="0"/>
              </a:spcBef>
              <a:buNone/>
              <a:defRPr/>
            </a:lvl5pPr>
            <a:lvl6pPr marL="0" lvl="5" indent="0" algn="l" rtl="1">
              <a:spcBef>
                <a:spcPts val="0"/>
              </a:spcBef>
              <a:buNone/>
              <a:defRPr/>
            </a:lvl6pPr>
            <a:lvl7pPr marL="0" lvl="6" indent="0" algn="l" rtl="1">
              <a:spcBef>
                <a:spcPts val="0"/>
              </a:spcBef>
              <a:buNone/>
              <a:defRPr/>
            </a:lvl7pPr>
            <a:lvl8pPr marL="0" lvl="7" indent="0" algn="l" rtl="1">
              <a:spcBef>
                <a:spcPts val="0"/>
              </a:spcBef>
              <a:buNone/>
              <a:defRPr/>
            </a:lvl8pPr>
            <a:lvl9pPr marL="0" lvl="8" indent="0" algn="l" rtl="1">
              <a:spcBef>
                <a:spcPts val="0"/>
              </a:spcBef>
              <a:buNone/>
              <a:defRPr/>
            </a:lvl9pPr>
          </a:lstStyle>
          <a:p>
            <a:pPr marL="0" lvl="0" indent="0" algn="l" rtl="1">
              <a:spcBef>
                <a:spcPts val="0"/>
              </a:spcBef>
              <a:spcAft>
                <a:spcPts val="0"/>
              </a:spcAft>
              <a:buNone/>
            </a:pPr>
            <a:fld id="{00000000-1234-1234-1234-123412341234}" type="slidenum">
              <a:rPr lang="iw-IL"/>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תמונה עם כיתוב" type="picTx">
  <p:cSld name="PICTURE_WITH_CAPTION_TEXT">
    <p:spTree>
      <p:nvGrpSpPr>
        <p:cNvPr id="1" name="Shape 61"/>
        <p:cNvGrpSpPr/>
        <p:nvPr/>
      </p:nvGrpSpPr>
      <p:grpSpPr>
        <a:xfrm>
          <a:off x="0" y="0"/>
          <a:ext cx="0" cy="0"/>
          <a:chOff x="0" y="0"/>
          <a:chExt cx="0" cy="0"/>
        </a:xfrm>
      </p:grpSpPr>
      <p:sp>
        <p:nvSpPr>
          <p:cNvPr id="62" name="Google Shape;62;p33"/>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r" rtl="1">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3" name="Google Shape;63;p33"/>
          <p:cNvSpPr>
            <a:spLocks noGrp="1"/>
          </p:cNvSpPr>
          <p:nvPr>
            <p:ph type="pic" idx="2"/>
          </p:nvPr>
        </p:nvSpPr>
        <p:spPr>
          <a:xfrm>
            <a:off x="5183188" y="987425"/>
            <a:ext cx="6172200" cy="4873625"/>
          </a:xfrm>
          <a:prstGeom prst="rect">
            <a:avLst/>
          </a:prstGeom>
          <a:noFill/>
          <a:ln>
            <a:noFill/>
          </a:ln>
        </p:spPr>
        <p:txBody>
          <a:bodyPr spcFirstLastPara="1" wrap="square" lIns="91425" tIns="45700" rIns="91425" bIns="45700" anchor="t" anchorCtr="0">
            <a:normAutofit/>
          </a:bodyPr>
          <a:lstStyle>
            <a:lvl1pPr marR="0" lvl="0" algn="r" rtl="1">
              <a:lnSpc>
                <a:spcPct val="90000"/>
              </a:lnSpc>
              <a:spcBef>
                <a:spcPts val="1000"/>
              </a:spcBef>
              <a:spcAft>
                <a:spcPts val="0"/>
              </a:spcAft>
              <a:buClr>
                <a:schemeClr val="dk1"/>
              </a:buClr>
              <a:buSzPts val="3200"/>
              <a:buFont typeface="Arial"/>
              <a:buNone/>
              <a:defRPr sz="3200" b="0" i="0" u="none" strike="noStrike" cap="none">
                <a:solidFill>
                  <a:schemeClr val="dk1"/>
                </a:solidFill>
                <a:latin typeface="Calibri"/>
                <a:ea typeface="Calibri"/>
                <a:cs typeface="Calibri"/>
                <a:sym typeface="Calibri"/>
              </a:defRPr>
            </a:lvl1pPr>
            <a:lvl2pPr marR="0" lvl="1" algn="r" rtl="1">
              <a:lnSpc>
                <a:spcPct val="90000"/>
              </a:lnSpc>
              <a:spcBef>
                <a:spcPts val="500"/>
              </a:spcBef>
              <a:spcAft>
                <a:spcPts val="0"/>
              </a:spcAft>
              <a:buClr>
                <a:schemeClr val="dk1"/>
              </a:buClr>
              <a:buSzPts val="2800"/>
              <a:buFont typeface="Arial"/>
              <a:buNone/>
              <a:defRPr sz="2800" b="0" i="0" u="none" strike="noStrike" cap="none">
                <a:solidFill>
                  <a:schemeClr val="dk1"/>
                </a:solidFill>
                <a:latin typeface="Calibri"/>
                <a:ea typeface="Calibri"/>
                <a:cs typeface="Calibri"/>
                <a:sym typeface="Calibri"/>
              </a:defRPr>
            </a:lvl2pPr>
            <a:lvl3pPr marR="0" lvl="2" algn="r" rtl="1">
              <a:lnSpc>
                <a:spcPct val="90000"/>
              </a:lnSpc>
              <a:spcBef>
                <a:spcPts val="500"/>
              </a:spcBef>
              <a:spcAft>
                <a:spcPts val="0"/>
              </a:spcAft>
              <a:buClr>
                <a:schemeClr val="dk1"/>
              </a:buClr>
              <a:buSzPts val="2400"/>
              <a:buFont typeface="Arial"/>
              <a:buNone/>
              <a:defRPr sz="2400" b="0" i="0" u="none" strike="noStrike" cap="none">
                <a:solidFill>
                  <a:schemeClr val="dk1"/>
                </a:solidFill>
                <a:latin typeface="Calibri"/>
                <a:ea typeface="Calibri"/>
                <a:cs typeface="Calibri"/>
                <a:sym typeface="Calibri"/>
              </a:defRPr>
            </a:lvl3pPr>
            <a:lvl4pPr marR="0" lvl="3" algn="r" rtl="1">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4pPr>
            <a:lvl5pPr marR="0" lvl="4" algn="r" rtl="1">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5pPr>
            <a:lvl6pPr marR="0" lvl="5" algn="r" rtl="1">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6pPr>
            <a:lvl7pPr marR="0" lvl="6" algn="r" rtl="1">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7pPr>
            <a:lvl8pPr marR="0" lvl="7" algn="r" rtl="1">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8pPr>
            <a:lvl9pPr marR="0" lvl="8" algn="r" rtl="1">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9pPr>
          </a:lstStyle>
          <a:p>
            <a:endParaRPr/>
          </a:p>
        </p:txBody>
      </p:sp>
      <p:sp>
        <p:nvSpPr>
          <p:cNvPr id="64" name="Google Shape;64;p33"/>
          <p:cNvSpPr txBox="1">
            <a:spLocks noGrp="1"/>
          </p:cNvSpPr>
          <p:nvPr>
            <p:ph type="body" idx="1"/>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r" rtl="1">
              <a:lnSpc>
                <a:spcPct val="90000"/>
              </a:lnSpc>
              <a:spcBef>
                <a:spcPts val="1000"/>
              </a:spcBef>
              <a:spcAft>
                <a:spcPts val="0"/>
              </a:spcAft>
              <a:buClr>
                <a:schemeClr val="dk1"/>
              </a:buClr>
              <a:buSzPts val="1600"/>
              <a:buNone/>
              <a:defRPr sz="1600"/>
            </a:lvl1pPr>
            <a:lvl2pPr marL="914400" lvl="1" indent="-228600" algn="r" rtl="1">
              <a:lnSpc>
                <a:spcPct val="90000"/>
              </a:lnSpc>
              <a:spcBef>
                <a:spcPts val="500"/>
              </a:spcBef>
              <a:spcAft>
                <a:spcPts val="0"/>
              </a:spcAft>
              <a:buClr>
                <a:schemeClr val="dk1"/>
              </a:buClr>
              <a:buSzPts val="1400"/>
              <a:buNone/>
              <a:defRPr sz="1400"/>
            </a:lvl2pPr>
            <a:lvl3pPr marL="1371600" lvl="2" indent="-228600" algn="r" rtl="1">
              <a:lnSpc>
                <a:spcPct val="90000"/>
              </a:lnSpc>
              <a:spcBef>
                <a:spcPts val="500"/>
              </a:spcBef>
              <a:spcAft>
                <a:spcPts val="0"/>
              </a:spcAft>
              <a:buClr>
                <a:schemeClr val="dk1"/>
              </a:buClr>
              <a:buSzPts val="1200"/>
              <a:buNone/>
              <a:defRPr sz="1200"/>
            </a:lvl3pPr>
            <a:lvl4pPr marL="1828800" lvl="3" indent="-228600" algn="r" rtl="1">
              <a:lnSpc>
                <a:spcPct val="90000"/>
              </a:lnSpc>
              <a:spcBef>
                <a:spcPts val="500"/>
              </a:spcBef>
              <a:spcAft>
                <a:spcPts val="0"/>
              </a:spcAft>
              <a:buClr>
                <a:schemeClr val="dk1"/>
              </a:buClr>
              <a:buSzPts val="1000"/>
              <a:buNone/>
              <a:defRPr sz="1000"/>
            </a:lvl4pPr>
            <a:lvl5pPr marL="2286000" lvl="4" indent="-228600" algn="r" rtl="1">
              <a:lnSpc>
                <a:spcPct val="90000"/>
              </a:lnSpc>
              <a:spcBef>
                <a:spcPts val="500"/>
              </a:spcBef>
              <a:spcAft>
                <a:spcPts val="0"/>
              </a:spcAft>
              <a:buClr>
                <a:schemeClr val="dk1"/>
              </a:buClr>
              <a:buSzPts val="1000"/>
              <a:buNone/>
              <a:defRPr sz="1000"/>
            </a:lvl5pPr>
            <a:lvl6pPr marL="2743200" lvl="5" indent="-228600" algn="r" rtl="1">
              <a:lnSpc>
                <a:spcPct val="90000"/>
              </a:lnSpc>
              <a:spcBef>
                <a:spcPts val="500"/>
              </a:spcBef>
              <a:spcAft>
                <a:spcPts val="0"/>
              </a:spcAft>
              <a:buClr>
                <a:schemeClr val="dk1"/>
              </a:buClr>
              <a:buSzPts val="1000"/>
              <a:buNone/>
              <a:defRPr sz="1000"/>
            </a:lvl6pPr>
            <a:lvl7pPr marL="3200400" lvl="6" indent="-228600" algn="r" rtl="1">
              <a:lnSpc>
                <a:spcPct val="90000"/>
              </a:lnSpc>
              <a:spcBef>
                <a:spcPts val="500"/>
              </a:spcBef>
              <a:spcAft>
                <a:spcPts val="0"/>
              </a:spcAft>
              <a:buClr>
                <a:schemeClr val="dk1"/>
              </a:buClr>
              <a:buSzPts val="1000"/>
              <a:buNone/>
              <a:defRPr sz="1000"/>
            </a:lvl7pPr>
            <a:lvl8pPr marL="3657600" lvl="7" indent="-228600" algn="r" rtl="1">
              <a:lnSpc>
                <a:spcPct val="90000"/>
              </a:lnSpc>
              <a:spcBef>
                <a:spcPts val="500"/>
              </a:spcBef>
              <a:spcAft>
                <a:spcPts val="0"/>
              </a:spcAft>
              <a:buClr>
                <a:schemeClr val="dk1"/>
              </a:buClr>
              <a:buSzPts val="1000"/>
              <a:buNone/>
              <a:defRPr sz="1000"/>
            </a:lvl8pPr>
            <a:lvl9pPr marL="4114800" lvl="8" indent="-228600" algn="r" rtl="1">
              <a:lnSpc>
                <a:spcPct val="90000"/>
              </a:lnSpc>
              <a:spcBef>
                <a:spcPts val="500"/>
              </a:spcBef>
              <a:spcAft>
                <a:spcPts val="0"/>
              </a:spcAft>
              <a:buClr>
                <a:schemeClr val="dk1"/>
              </a:buClr>
              <a:buSzPts val="1000"/>
              <a:buNone/>
              <a:defRPr sz="1000"/>
            </a:lvl9pPr>
          </a:lstStyle>
          <a:p>
            <a:endParaRPr/>
          </a:p>
        </p:txBody>
      </p:sp>
      <p:sp>
        <p:nvSpPr>
          <p:cNvPr id="65" name="Google Shape;65;p33"/>
          <p:cNvSpPr txBox="1">
            <a:spLocks noGrp="1"/>
          </p:cNvSpPr>
          <p:nvPr>
            <p:ph type="dt" idx="10"/>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lvl="0" algn="r" rtl="1">
              <a:spcBef>
                <a:spcPts val="0"/>
              </a:spcBef>
              <a:spcAft>
                <a:spcPts val="0"/>
              </a:spcAft>
              <a:buSzPts val="1400"/>
              <a:buNone/>
              <a:defRPr/>
            </a:lvl1pPr>
            <a:lvl2pPr lvl="1" algn="r" rtl="1">
              <a:spcBef>
                <a:spcPts val="0"/>
              </a:spcBef>
              <a:spcAft>
                <a:spcPts val="0"/>
              </a:spcAft>
              <a:buSzPts val="1400"/>
              <a:buNone/>
              <a:defRPr/>
            </a:lvl2pPr>
            <a:lvl3pPr lvl="2" algn="r" rtl="1">
              <a:spcBef>
                <a:spcPts val="0"/>
              </a:spcBef>
              <a:spcAft>
                <a:spcPts val="0"/>
              </a:spcAft>
              <a:buSzPts val="1400"/>
              <a:buNone/>
              <a:defRPr/>
            </a:lvl3pPr>
            <a:lvl4pPr lvl="3" algn="r" rtl="1">
              <a:spcBef>
                <a:spcPts val="0"/>
              </a:spcBef>
              <a:spcAft>
                <a:spcPts val="0"/>
              </a:spcAft>
              <a:buSzPts val="1400"/>
              <a:buNone/>
              <a:defRPr/>
            </a:lvl4pPr>
            <a:lvl5pPr lvl="4" algn="r" rtl="1">
              <a:spcBef>
                <a:spcPts val="0"/>
              </a:spcBef>
              <a:spcAft>
                <a:spcPts val="0"/>
              </a:spcAft>
              <a:buSzPts val="1400"/>
              <a:buNone/>
              <a:defRPr/>
            </a:lvl5pPr>
            <a:lvl6pPr lvl="5" algn="r" rtl="1">
              <a:spcBef>
                <a:spcPts val="0"/>
              </a:spcBef>
              <a:spcAft>
                <a:spcPts val="0"/>
              </a:spcAft>
              <a:buSzPts val="1400"/>
              <a:buNone/>
              <a:defRPr/>
            </a:lvl6pPr>
            <a:lvl7pPr lvl="6" algn="r" rtl="1">
              <a:spcBef>
                <a:spcPts val="0"/>
              </a:spcBef>
              <a:spcAft>
                <a:spcPts val="0"/>
              </a:spcAft>
              <a:buSzPts val="1400"/>
              <a:buNone/>
              <a:defRPr/>
            </a:lvl7pPr>
            <a:lvl8pPr lvl="7" algn="r" rtl="1">
              <a:spcBef>
                <a:spcPts val="0"/>
              </a:spcBef>
              <a:spcAft>
                <a:spcPts val="0"/>
              </a:spcAft>
              <a:buSzPts val="1400"/>
              <a:buNone/>
              <a:defRPr/>
            </a:lvl8pPr>
            <a:lvl9pPr lvl="8" algn="r" rtl="1">
              <a:spcBef>
                <a:spcPts val="0"/>
              </a:spcBef>
              <a:spcAft>
                <a:spcPts val="0"/>
              </a:spcAft>
              <a:buSzPts val="1400"/>
              <a:buNone/>
              <a:defRPr/>
            </a:lvl9pPr>
          </a:lstStyle>
          <a:p>
            <a:endParaRPr/>
          </a:p>
        </p:txBody>
      </p:sp>
      <p:sp>
        <p:nvSpPr>
          <p:cNvPr id="66" name="Google Shape;66;p3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rtl="1">
              <a:spcBef>
                <a:spcPts val="0"/>
              </a:spcBef>
              <a:spcAft>
                <a:spcPts val="0"/>
              </a:spcAft>
              <a:buSzPts val="1400"/>
              <a:buNone/>
              <a:defRPr/>
            </a:lvl1pPr>
            <a:lvl2pPr lvl="1" algn="r" rtl="1">
              <a:spcBef>
                <a:spcPts val="0"/>
              </a:spcBef>
              <a:spcAft>
                <a:spcPts val="0"/>
              </a:spcAft>
              <a:buSzPts val="1400"/>
              <a:buNone/>
              <a:defRPr/>
            </a:lvl2pPr>
            <a:lvl3pPr lvl="2" algn="r" rtl="1">
              <a:spcBef>
                <a:spcPts val="0"/>
              </a:spcBef>
              <a:spcAft>
                <a:spcPts val="0"/>
              </a:spcAft>
              <a:buSzPts val="1400"/>
              <a:buNone/>
              <a:defRPr/>
            </a:lvl3pPr>
            <a:lvl4pPr lvl="3" algn="r" rtl="1">
              <a:spcBef>
                <a:spcPts val="0"/>
              </a:spcBef>
              <a:spcAft>
                <a:spcPts val="0"/>
              </a:spcAft>
              <a:buSzPts val="1400"/>
              <a:buNone/>
              <a:defRPr/>
            </a:lvl4pPr>
            <a:lvl5pPr lvl="4" algn="r" rtl="1">
              <a:spcBef>
                <a:spcPts val="0"/>
              </a:spcBef>
              <a:spcAft>
                <a:spcPts val="0"/>
              </a:spcAft>
              <a:buSzPts val="1400"/>
              <a:buNone/>
              <a:defRPr/>
            </a:lvl5pPr>
            <a:lvl6pPr lvl="5" algn="r" rtl="1">
              <a:spcBef>
                <a:spcPts val="0"/>
              </a:spcBef>
              <a:spcAft>
                <a:spcPts val="0"/>
              </a:spcAft>
              <a:buSzPts val="1400"/>
              <a:buNone/>
              <a:defRPr/>
            </a:lvl6pPr>
            <a:lvl7pPr lvl="6" algn="r" rtl="1">
              <a:spcBef>
                <a:spcPts val="0"/>
              </a:spcBef>
              <a:spcAft>
                <a:spcPts val="0"/>
              </a:spcAft>
              <a:buSzPts val="1400"/>
              <a:buNone/>
              <a:defRPr/>
            </a:lvl7pPr>
            <a:lvl8pPr lvl="7" algn="r" rtl="1">
              <a:spcBef>
                <a:spcPts val="0"/>
              </a:spcBef>
              <a:spcAft>
                <a:spcPts val="0"/>
              </a:spcAft>
              <a:buSzPts val="1400"/>
              <a:buNone/>
              <a:defRPr/>
            </a:lvl8pPr>
            <a:lvl9pPr lvl="8" algn="r" rtl="1">
              <a:spcBef>
                <a:spcPts val="0"/>
              </a:spcBef>
              <a:spcAft>
                <a:spcPts val="0"/>
              </a:spcAft>
              <a:buSzPts val="1400"/>
              <a:buNone/>
              <a:defRPr/>
            </a:lvl9pPr>
          </a:lstStyle>
          <a:p>
            <a:endParaRPr/>
          </a:p>
        </p:txBody>
      </p:sp>
      <p:sp>
        <p:nvSpPr>
          <p:cNvPr id="67" name="Google Shape;67;p33"/>
          <p:cNvSpPr txBox="1">
            <a:spLocks noGrp="1"/>
          </p:cNvSpPr>
          <p:nvPr>
            <p:ph type="sldNum" idx="12"/>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marL="0" lvl="0" indent="0" algn="l" rtl="1">
              <a:spcBef>
                <a:spcPts val="0"/>
              </a:spcBef>
              <a:buNone/>
              <a:defRPr/>
            </a:lvl1pPr>
            <a:lvl2pPr marL="0" lvl="1" indent="0" algn="l" rtl="1">
              <a:spcBef>
                <a:spcPts val="0"/>
              </a:spcBef>
              <a:buNone/>
              <a:defRPr/>
            </a:lvl2pPr>
            <a:lvl3pPr marL="0" lvl="2" indent="0" algn="l" rtl="1">
              <a:spcBef>
                <a:spcPts val="0"/>
              </a:spcBef>
              <a:buNone/>
              <a:defRPr/>
            </a:lvl3pPr>
            <a:lvl4pPr marL="0" lvl="3" indent="0" algn="l" rtl="1">
              <a:spcBef>
                <a:spcPts val="0"/>
              </a:spcBef>
              <a:buNone/>
              <a:defRPr/>
            </a:lvl4pPr>
            <a:lvl5pPr marL="0" lvl="4" indent="0" algn="l" rtl="1">
              <a:spcBef>
                <a:spcPts val="0"/>
              </a:spcBef>
              <a:buNone/>
              <a:defRPr/>
            </a:lvl5pPr>
            <a:lvl6pPr marL="0" lvl="5" indent="0" algn="l" rtl="1">
              <a:spcBef>
                <a:spcPts val="0"/>
              </a:spcBef>
              <a:buNone/>
              <a:defRPr/>
            </a:lvl6pPr>
            <a:lvl7pPr marL="0" lvl="6" indent="0" algn="l" rtl="1">
              <a:spcBef>
                <a:spcPts val="0"/>
              </a:spcBef>
              <a:buNone/>
              <a:defRPr/>
            </a:lvl7pPr>
            <a:lvl8pPr marL="0" lvl="7" indent="0" algn="l" rtl="1">
              <a:spcBef>
                <a:spcPts val="0"/>
              </a:spcBef>
              <a:buNone/>
              <a:defRPr/>
            </a:lvl8pPr>
            <a:lvl9pPr marL="0" lvl="8" indent="0" algn="l" rtl="1">
              <a:spcBef>
                <a:spcPts val="0"/>
              </a:spcBef>
              <a:buNone/>
              <a:defRPr/>
            </a:lvl9pPr>
          </a:lstStyle>
          <a:p>
            <a:pPr marL="0" lvl="0" indent="0" algn="l" rtl="1">
              <a:spcBef>
                <a:spcPts val="0"/>
              </a:spcBef>
              <a:spcAft>
                <a:spcPts val="0"/>
              </a:spcAft>
              <a:buNone/>
            </a:pPr>
            <a:fld id="{00000000-1234-1234-1234-123412341234}" type="slidenum">
              <a:rPr lang="iw-IL"/>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a:gsLst>
            <a:gs pos="0">
              <a:srgbClr val="F6F9FC"/>
            </a:gs>
            <a:gs pos="74000">
              <a:srgbClr val="B3D1EC"/>
            </a:gs>
            <a:gs pos="83000">
              <a:srgbClr val="B3D1EC"/>
            </a:gs>
            <a:gs pos="100000">
              <a:srgbClr val="CCE0F2"/>
            </a:gs>
          </a:gsLst>
          <a:lin ang="5400000" scaled="0"/>
        </a:gradFill>
        <a:effectLst/>
      </p:bgPr>
    </p:bg>
    <p:spTree>
      <p:nvGrpSpPr>
        <p:cNvPr id="1" name="Shape 5"/>
        <p:cNvGrpSpPr/>
        <p:nvPr/>
      </p:nvGrpSpPr>
      <p:grpSpPr>
        <a:xfrm>
          <a:off x="0" y="0"/>
          <a:ext cx="0" cy="0"/>
          <a:chOff x="0" y="0"/>
          <a:chExt cx="0" cy="0"/>
        </a:xfrm>
      </p:grpSpPr>
      <p:sp>
        <p:nvSpPr>
          <p:cNvPr id="6" name="Google Shape;6;p24"/>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marR="0" lvl="0" algn="r" rtl="1">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7" name="Google Shape;7;p24"/>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marR="0" lvl="0" indent="-406400" algn="r" rtl="1">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r" rtl="1">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r" rtl="1">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r" rtl="1">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r" rtl="1">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r" rtl="1">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r" rtl="1">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r" rtl="1">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r" rtl="1">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8" name="Google Shape;8;p24"/>
          <p:cNvSpPr txBox="1">
            <a:spLocks noGrp="1"/>
          </p:cNvSpPr>
          <p:nvPr>
            <p:ph type="dt" idx="10"/>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R="0" lvl="0" algn="r" rtl="1">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r" rtl="1">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r" rtl="1">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r" rtl="1">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r" rtl="1">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r" rtl="1">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r" rtl="1">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r" rtl="1">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r" rtl="1">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9" name="Google Shape;9;p2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marR="0" lvl="0" algn="ctr" rtl="1">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r" rtl="1">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r" rtl="1">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r" rtl="1">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r" rtl="1">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r" rtl="1">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r" rtl="1">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r" rtl="1">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r" rtl="1">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0" name="Google Shape;10;p24"/>
          <p:cNvSpPr txBox="1">
            <a:spLocks noGrp="1"/>
          </p:cNvSpPr>
          <p:nvPr>
            <p:ph type="sldNum" idx="12"/>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l" rtl="1">
              <a:spcBef>
                <a:spcPts val="0"/>
              </a:spcBef>
              <a:buNone/>
              <a:defRPr sz="1200" b="0" i="0" u="none" strike="noStrike" cap="none">
                <a:solidFill>
                  <a:srgbClr val="888888"/>
                </a:solidFill>
                <a:latin typeface="Calibri"/>
                <a:ea typeface="Calibri"/>
                <a:cs typeface="Calibri"/>
                <a:sym typeface="Calibri"/>
              </a:defRPr>
            </a:lvl1pPr>
            <a:lvl2pPr marL="0" marR="0" lvl="1" indent="0" algn="l" rtl="1">
              <a:spcBef>
                <a:spcPts val="0"/>
              </a:spcBef>
              <a:buNone/>
              <a:defRPr sz="1200" b="0" i="0" u="none" strike="noStrike" cap="none">
                <a:solidFill>
                  <a:srgbClr val="888888"/>
                </a:solidFill>
                <a:latin typeface="Calibri"/>
                <a:ea typeface="Calibri"/>
                <a:cs typeface="Calibri"/>
                <a:sym typeface="Calibri"/>
              </a:defRPr>
            </a:lvl2pPr>
            <a:lvl3pPr marL="0" marR="0" lvl="2" indent="0" algn="l" rtl="1">
              <a:spcBef>
                <a:spcPts val="0"/>
              </a:spcBef>
              <a:buNone/>
              <a:defRPr sz="1200" b="0" i="0" u="none" strike="noStrike" cap="none">
                <a:solidFill>
                  <a:srgbClr val="888888"/>
                </a:solidFill>
                <a:latin typeface="Calibri"/>
                <a:ea typeface="Calibri"/>
                <a:cs typeface="Calibri"/>
                <a:sym typeface="Calibri"/>
              </a:defRPr>
            </a:lvl3pPr>
            <a:lvl4pPr marL="0" marR="0" lvl="3" indent="0" algn="l" rtl="1">
              <a:spcBef>
                <a:spcPts val="0"/>
              </a:spcBef>
              <a:buNone/>
              <a:defRPr sz="1200" b="0" i="0" u="none" strike="noStrike" cap="none">
                <a:solidFill>
                  <a:srgbClr val="888888"/>
                </a:solidFill>
                <a:latin typeface="Calibri"/>
                <a:ea typeface="Calibri"/>
                <a:cs typeface="Calibri"/>
                <a:sym typeface="Calibri"/>
              </a:defRPr>
            </a:lvl4pPr>
            <a:lvl5pPr marL="0" marR="0" lvl="4" indent="0" algn="l" rtl="1">
              <a:spcBef>
                <a:spcPts val="0"/>
              </a:spcBef>
              <a:buNone/>
              <a:defRPr sz="1200" b="0" i="0" u="none" strike="noStrike" cap="none">
                <a:solidFill>
                  <a:srgbClr val="888888"/>
                </a:solidFill>
                <a:latin typeface="Calibri"/>
                <a:ea typeface="Calibri"/>
                <a:cs typeface="Calibri"/>
                <a:sym typeface="Calibri"/>
              </a:defRPr>
            </a:lvl5pPr>
            <a:lvl6pPr marL="0" marR="0" lvl="5" indent="0" algn="l" rtl="1">
              <a:spcBef>
                <a:spcPts val="0"/>
              </a:spcBef>
              <a:buNone/>
              <a:defRPr sz="1200" b="0" i="0" u="none" strike="noStrike" cap="none">
                <a:solidFill>
                  <a:srgbClr val="888888"/>
                </a:solidFill>
                <a:latin typeface="Calibri"/>
                <a:ea typeface="Calibri"/>
                <a:cs typeface="Calibri"/>
                <a:sym typeface="Calibri"/>
              </a:defRPr>
            </a:lvl6pPr>
            <a:lvl7pPr marL="0" marR="0" lvl="6" indent="0" algn="l" rtl="1">
              <a:spcBef>
                <a:spcPts val="0"/>
              </a:spcBef>
              <a:buNone/>
              <a:defRPr sz="1200" b="0" i="0" u="none" strike="noStrike" cap="none">
                <a:solidFill>
                  <a:srgbClr val="888888"/>
                </a:solidFill>
                <a:latin typeface="Calibri"/>
                <a:ea typeface="Calibri"/>
                <a:cs typeface="Calibri"/>
                <a:sym typeface="Calibri"/>
              </a:defRPr>
            </a:lvl7pPr>
            <a:lvl8pPr marL="0" marR="0" lvl="7" indent="0" algn="l" rtl="1">
              <a:spcBef>
                <a:spcPts val="0"/>
              </a:spcBef>
              <a:buNone/>
              <a:defRPr sz="1200" b="0" i="0" u="none" strike="noStrike" cap="none">
                <a:solidFill>
                  <a:srgbClr val="888888"/>
                </a:solidFill>
                <a:latin typeface="Calibri"/>
                <a:ea typeface="Calibri"/>
                <a:cs typeface="Calibri"/>
                <a:sym typeface="Calibri"/>
              </a:defRPr>
            </a:lvl8pPr>
            <a:lvl9pPr marL="0" marR="0" lvl="8" indent="0" algn="l" rtl="1">
              <a:spcBef>
                <a:spcPts val="0"/>
              </a:spcBef>
              <a:buNone/>
              <a:defRPr sz="1200" b="0" i="0" u="none" strike="noStrike" cap="none">
                <a:solidFill>
                  <a:srgbClr val="888888"/>
                </a:solidFill>
                <a:latin typeface="Calibri"/>
                <a:ea typeface="Calibri"/>
                <a:cs typeface="Calibri"/>
                <a:sym typeface="Calibri"/>
              </a:defRPr>
            </a:lvl9pPr>
          </a:lstStyle>
          <a:p>
            <a:pPr marL="0" lvl="0" indent="0" algn="l" rtl="1">
              <a:spcBef>
                <a:spcPts val="0"/>
              </a:spcBef>
              <a:spcAft>
                <a:spcPts val="0"/>
              </a:spcAft>
              <a:buNone/>
            </a:pPr>
            <a:fld id="{00000000-1234-1234-1234-123412341234}" type="slidenum">
              <a:rPr lang="iw-IL"/>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2.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3.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4.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5.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6.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7.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8.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9.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2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0.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2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1.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2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2.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2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3.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2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4.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2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5.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2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6.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2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7.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2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8.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2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9.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1.xml"/><Relationship Id="rId4"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sp>
        <p:nvSpPr>
          <p:cNvPr id="84" name="Google Shape;84;gab02b00db1_0_0"/>
          <p:cNvSpPr txBox="1">
            <a:spLocks noGrp="1"/>
          </p:cNvSpPr>
          <p:nvPr>
            <p:ph type="title"/>
          </p:nvPr>
        </p:nvSpPr>
        <p:spPr>
          <a:xfrm>
            <a:off x="838200" y="365125"/>
            <a:ext cx="10515600" cy="1325700"/>
          </a:xfrm>
          <a:prstGeom prst="rect">
            <a:avLst/>
          </a:prstGeom>
        </p:spPr>
        <p:txBody>
          <a:bodyPr spcFirstLastPara="1" wrap="square" lIns="91425" tIns="45700" rIns="91425" bIns="45700" anchor="ctr" anchorCtr="0">
            <a:noAutofit/>
          </a:bodyPr>
          <a:lstStyle/>
          <a:p>
            <a:pPr marL="0" lvl="0" indent="0" algn="r" rtl="1">
              <a:spcBef>
                <a:spcPts val="0"/>
              </a:spcBef>
              <a:spcAft>
                <a:spcPts val="0"/>
              </a:spcAft>
              <a:buNone/>
            </a:pPr>
            <a:r>
              <a:rPr lang="iw-IL"/>
              <a:t>מנטליזציה</a:t>
            </a:r>
            <a:endParaRPr/>
          </a:p>
        </p:txBody>
      </p:sp>
      <p:sp>
        <p:nvSpPr>
          <p:cNvPr id="85" name="Google Shape;85;gab02b00db1_0_0"/>
          <p:cNvSpPr txBox="1">
            <a:spLocks noGrp="1"/>
          </p:cNvSpPr>
          <p:nvPr>
            <p:ph type="body" idx="1"/>
          </p:nvPr>
        </p:nvSpPr>
        <p:spPr>
          <a:xfrm>
            <a:off x="838200" y="1825625"/>
            <a:ext cx="10515600" cy="4351200"/>
          </a:xfrm>
          <a:prstGeom prst="rect">
            <a:avLst/>
          </a:prstGeom>
        </p:spPr>
        <p:txBody>
          <a:bodyPr spcFirstLastPara="1" wrap="square" lIns="91425" tIns="45700" rIns="91425" bIns="45700" anchor="t" anchorCtr="0">
            <a:noAutofit/>
          </a:bodyPr>
          <a:lstStyle/>
          <a:p>
            <a:pPr marL="0" lvl="0" indent="0" algn="r" rtl="1">
              <a:spcBef>
                <a:spcPts val="1000"/>
              </a:spcBef>
              <a:spcAft>
                <a:spcPts val="0"/>
              </a:spcAft>
              <a:buNone/>
            </a:pPr>
            <a:r>
              <a:rPr lang="iw-IL" sz="3300" b="1"/>
              <a:t>מנטליזציה היא צורה של פעילות מדומיינת בעיקרה, תפיסה ופירוש </a:t>
            </a:r>
            <a:endParaRPr sz="3300" b="1"/>
          </a:p>
          <a:p>
            <a:pPr marL="0" lvl="0" indent="0" algn="r" rtl="1">
              <a:spcBef>
                <a:spcPts val="1000"/>
              </a:spcBef>
              <a:spcAft>
                <a:spcPts val="0"/>
              </a:spcAft>
              <a:buNone/>
            </a:pPr>
            <a:endParaRPr sz="3300" b="1"/>
          </a:p>
          <a:p>
            <a:pPr marL="0" lvl="0" indent="0" algn="r" rtl="1">
              <a:spcBef>
                <a:spcPts val="1000"/>
              </a:spcBef>
              <a:spcAft>
                <a:spcPts val="0"/>
              </a:spcAft>
              <a:buNone/>
            </a:pPr>
            <a:r>
              <a:rPr lang="iw-IL" sz="3300" b="1"/>
              <a:t>של התנהגות אנושית במונחים של מצבים מנטליים(רגשות, אמונות, </a:t>
            </a:r>
            <a:endParaRPr sz="3300" b="1"/>
          </a:p>
          <a:p>
            <a:pPr marL="0" lvl="0" indent="0" algn="r" rtl="1">
              <a:spcBef>
                <a:spcPts val="1000"/>
              </a:spcBef>
              <a:spcAft>
                <a:spcPts val="0"/>
              </a:spcAft>
              <a:buNone/>
            </a:pPr>
            <a:endParaRPr sz="3300" b="1"/>
          </a:p>
          <a:p>
            <a:pPr marL="0" lvl="0" indent="0" algn="r" rtl="1">
              <a:spcBef>
                <a:spcPts val="1000"/>
              </a:spcBef>
              <a:spcAft>
                <a:spcPts val="0"/>
              </a:spcAft>
              <a:buNone/>
            </a:pPr>
            <a:r>
              <a:rPr lang="iw-IL" sz="3300" b="1"/>
              <a:t>צרכים, כוונות, סיבות)</a:t>
            </a:r>
            <a:endParaRPr sz="3300" b="1"/>
          </a:p>
        </p:txBody>
      </p:sp>
      <p:pic>
        <p:nvPicPr>
          <p:cNvPr id="4" name="Google Shape;297;p23"/>
          <p:cNvPicPr preferRelativeResize="0"/>
          <p:nvPr/>
        </p:nvPicPr>
        <p:blipFill rotWithShape="1">
          <a:blip r:embed="rId3">
            <a:alphaModFix/>
          </a:blip>
          <a:srcRect/>
          <a:stretch/>
        </p:blipFill>
        <p:spPr>
          <a:xfrm>
            <a:off x="8553684" y="6364181"/>
            <a:ext cx="3407959" cy="493819"/>
          </a:xfrm>
          <a:prstGeom prst="rect">
            <a:avLst/>
          </a:prstGeom>
          <a:noFill/>
          <a:ln>
            <a:noFill/>
          </a:ln>
        </p:spPr>
      </p:pic>
      <p:pic>
        <p:nvPicPr>
          <p:cNvPr id="5" name="Google Shape;92;p2"/>
          <p:cNvPicPr preferRelativeResize="0"/>
          <p:nvPr/>
        </p:nvPicPr>
        <p:blipFill rotWithShape="1">
          <a:blip r:embed="rId4">
            <a:alphaModFix/>
          </a:blip>
          <a:srcRect/>
          <a:stretch/>
        </p:blipFill>
        <p:spPr>
          <a:xfrm>
            <a:off x="149902" y="0"/>
            <a:ext cx="2735382" cy="1177145"/>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47"/>
        <p:cNvGrpSpPr/>
        <p:nvPr/>
      </p:nvGrpSpPr>
      <p:grpSpPr>
        <a:xfrm>
          <a:off x="0" y="0"/>
          <a:ext cx="0" cy="0"/>
          <a:chOff x="0" y="0"/>
          <a:chExt cx="0" cy="0"/>
        </a:xfrm>
      </p:grpSpPr>
      <p:sp>
        <p:nvSpPr>
          <p:cNvPr id="148" name="Google Shape;148;p6"/>
          <p:cNvSpPr txBox="1">
            <a:spLocks noGrp="1"/>
          </p:cNvSpPr>
          <p:nvPr>
            <p:ph type="title"/>
          </p:nvPr>
        </p:nvSpPr>
        <p:spPr>
          <a:xfrm>
            <a:off x="838200" y="934189"/>
            <a:ext cx="10515600" cy="1325563"/>
          </a:xfrm>
          <a:prstGeom prst="rect">
            <a:avLst/>
          </a:prstGeom>
          <a:noFill/>
          <a:ln>
            <a:noFill/>
          </a:ln>
        </p:spPr>
        <p:txBody>
          <a:bodyPr spcFirstLastPara="1" wrap="square" lIns="91425" tIns="45700" rIns="91425" bIns="45700" anchor="ctr" anchorCtr="0">
            <a:normAutofit/>
          </a:bodyPr>
          <a:lstStyle/>
          <a:p>
            <a:pPr marL="0" lvl="0" indent="0" algn="r" rtl="1">
              <a:lnSpc>
                <a:spcPct val="90000"/>
              </a:lnSpc>
              <a:spcBef>
                <a:spcPts val="0"/>
              </a:spcBef>
              <a:spcAft>
                <a:spcPts val="0"/>
              </a:spcAft>
              <a:buClr>
                <a:schemeClr val="dk1"/>
              </a:buClr>
              <a:buSzPts val="4400"/>
              <a:buFont typeface="Aharoni"/>
              <a:buNone/>
            </a:pPr>
            <a:r>
              <a:rPr lang="iw-IL">
                <a:latin typeface="Aharoni"/>
                <a:ea typeface="Aharoni"/>
                <a:cs typeface="Aharoni"/>
                <a:sym typeface="Aharoni"/>
              </a:rPr>
              <a:t>תפקיד ההורים בפיתוח הפונקציה הרפלקטיבית</a:t>
            </a:r>
            <a:endParaRPr/>
          </a:p>
        </p:txBody>
      </p:sp>
      <p:sp>
        <p:nvSpPr>
          <p:cNvPr id="149" name="Google Shape;149;p6"/>
          <p:cNvSpPr txBox="1">
            <a:spLocks noGrp="1"/>
          </p:cNvSpPr>
          <p:nvPr>
            <p:ph type="body" idx="1"/>
          </p:nvPr>
        </p:nvSpPr>
        <p:spPr>
          <a:xfrm>
            <a:off x="838200" y="2259752"/>
            <a:ext cx="10515600" cy="4351338"/>
          </a:xfrm>
          <a:prstGeom prst="rect">
            <a:avLst/>
          </a:prstGeom>
          <a:noFill/>
          <a:ln>
            <a:noFill/>
          </a:ln>
        </p:spPr>
        <p:txBody>
          <a:bodyPr spcFirstLastPara="1" wrap="square" lIns="91425" tIns="45700" rIns="91425" bIns="45700" anchor="t" anchorCtr="0">
            <a:normAutofit/>
          </a:bodyPr>
          <a:lstStyle/>
          <a:p>
            <a:pPr marL="228600" lvl="0" indent="-228600" algn="r" rtl="1">
              <a:lnSpc>
                <a:spcPct val="90000"/>
              </a:lnSpc>
              <a:spcBef>
                <a:spcPts val="0"/>
              </a:spcBef>
              <a:spcAft>
                <a:spcPts val="0"/>
              </a:spcAft>
              <a:buClr>
                <a:schemeClr val="dk1"/>
              </a:buClr>
              <a:buSzPts val="2800"/>
              <a:buChar char="•"/>
            </a:pPr>
            <a:r>
              <a:rPr lang="iw-IL">
                <a:latin typeface="Aharoni"/>
                <a:ea typeface="Aharoni"/>
                <a:cs typeface="Aharoni"/>
                <a:sym typeface="Aharoni"/>
              </a:rPr>
              <a:t>העצמי הסובייקטיבי והפונקציה הרפלקטיבית קשורות בקשר הדוק ליחסי התקשרות בטוחים.</a:t>
            </a:r>
            <a:endParaRPr/>
          </a:p>
          <a:p>
            <a:pPr marL="228600" lvl="0" indent="-50800" algn="r" rtl="1">
              <a:lnSpc>
                <a:spcPct val="90000"/>
              </a:lnSpc>
              <a:spcBef>
                <a:spcPts val="1000"/>
              </a:spcBef>
              <a:spcAft>
                <a:spcPts val="0"/>
              </a:spcAft>
              <a:buClr>
                <a:schemeClr val="dk1"/>
              </a:buClr>
              <a:buSzPts val="2800"/>
              <a:buNone/>
            </a:pPr>
            <a:endParaRPr>
              <a:latin typeface="Aharoni"/>
              <a:ea typeface="Aharoni"/>
              <a:cs typeface="Aharoni"/>
              <a:sym typeface="Aharoni"/>
            </a:endParaRPr>
          </a:p>
          <a:p>
            <a:pPr marL="228600" lvl="0" indent="-228600" algn="r" rtl="1">
              <a:lnSpc>
                <a:spcPct val="90000"/>
              </a:lnSpc>
              <a:spcBef>
                <a:spcPts val="1000"/>
              </a:spcBef>
              <a:spcAft>
                <a:spcPts val="0"/>
              </a:spcAft>
              <a:buClr>
                <a:schemeClr val="dk1"/>
              </a:buClr>
              <a:buSzPts val="2800"/>
              <a:buChar char="•"/>
            </a:pPr>
            <a:r>
              <a:rPr lang="iw-IL">
                <a:latin typeface="Aharoni"/>
                <a:ea typeface="Aharoni"/>
                <a:cs typeface="Aharoni"/>
                <a:sym typeface="Aharoni"/>
              </a:rPr>
              <a:t>הפונקציה הרפלקטיבית של הורה קשורה לדפוס ההתקשרות.</a:t>
            </a:r>
            <a:endParaRPr/>
          </a:p>
          <a:p>
            <a:pPr marL="228600" lvl="0" indent="-228600" algn="r" rtl="1">
              <a:lnSpc>
                <a:spcPct val="90000"/>
              </a:lnSpc>
              <a:spcBef>
                <a:spcPts val="1000"/>
              </a:spcBef>
              <a:spcAft>
                <a:spcPts val="0"/>
              </a:spcAft>
              <a:buClr>
                <a:schemeClr val="dk1"/>
              </a:buClr>
              <a:buSzPts val="2800"/>
              <a:buChar char="•"/>
            </a:pPr>
            <a:r>
              <a:rPr lang="iw-IL">
                <a:latin typeface="Aharoni"/>
                <a:ea typeface="Aharoni"/>
                <a:cs typeface="Aharoni"/>
                <a:sym typeface="Aharoni"/>
              </a:rPr>
              <a:t>שימוש האם בשפה מנטלית עם הילד קשורה להתקשרות בטוחה.</a:t>
            </a:r>
            <a:endParaRPr/>
          </a:p>
        </p:txBody>
      </p:sp>
      <p:pic>
        <p:nvPicPr>
          <p:cNvPr id="150" name="Google Shape;150;p6"/>
          <p:cNvPicPr preferRelativeResize="0"/>
          <p:nvPr/>
        </p:nvPicPr>
        <p:blipFill rotWithShape="1">
          <a:blip r:embed="rId3">
            <a:alphaModFix/>
          </a:blip>
          <a:srcRect/>
          <a:stretch/>
        </p:blipFill>
        <p:spPr>
          <a:xfrm>
            <a:off x="149902" y="0"/>
            <a:ext cx="2735382" cy="1177145"/>
          </a:xfrm>
          <a:prstGeom prst="rect">
            <a:avLst/>
          </a:prstGeom>
          <a:noFill/>
          <a:ln>
            <a:noFill/>
          </a:ln>
        </p:spPr>
      </p:pic>
      <p:pic>
        <p:nvPicPr>
          <p:cNvPr id="151" name="Google Shape;151;p6"/>
          <p:cNvPicPr preferRelativeResize="0"/>
          <p:nvPr/>
        </p:nvPicPr>
        <p:blipFill rotWithShape="1">
          <a:blip r:embed="rId4">
            <a:alphaModFix/>
          </a:blip>
          <a:srcRect/>
          <a:stretch/>
        </p:blipFill>
        <p:spPr>
          <a:xfrm>
            <a:off x="8553684" y="6364181"/>
            <a:ext cx="3407959" cy="493819"/>
          </a:xfrm>
          <a:prstGeom prst="rect">
            <a:avLst/>
          </a:prstGeom>
          <a:noFill/>
          <a:ln>
            <a:noFill/>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55"/>
        <p:cNvGrpSpPr/>
        <p:nvPr/>
      </p:nvGrpSpPr>
      <p:grpSpPr>
        <a:xfrm>
          <a:off x="0" y="0"/>
          <a:ext cx="0" cy="0"/>
          <a:chOff x="0" y="0"/>
          <a:chExt cx="0" cy="0"/>
        </a:xfrm>
      </p:grpSpPr>
      <p:sp>
        <p:nvSpPr>
          <p:cNvPr id="157" name="Google Shape;157;gab02b00db1_0_20"/>
          <p:cNvSpPr txBox="1">
            <a:spLocks noGrp="1"/>
          </p:cNvSpPr>
          <p:nvPr>
            <p:ph type="body" idx="1"/>
          </p:nvPr>
        </p:nvSpPr>
        <p:spPr>
          <a:xfrm>
            <a:off x="838200" y="1825625"/>
            <a:ext cx="10515600" cy="4351200"/>
          </a:xfrm>
          <a:prstGeom prst="rect">
            <a:avLst/>
          </a:prstGeom>
        </p:spPr>
        <p:txBody>
          <a:bodyPr spcFirstLastPara="1" wrap="square" lIns="91425" tIns="45700" rIns="91425" bIns="45700" anchor="t" anchorCtr="0">
            <a:noAutofit/>
          </a:bodyPr>
          <a:lstStyle/>
          <a:p>
            <a:pPr marL="0" lvl="0" indent="0" algn="r" rtl="1">
              <a:spcBef>
                <a:spcPts val="1000"/>
              </a:spcBef>
              <a:spcAft>
                <a:spcPts val="0"/>
              </a:spcAft>
              <a:buNone/>
            </a:pPr>
            <a:r>
              <a:rPr lang="iw-IL" b="1"/>
              <a:t>למידה על המיינד שלי דרך המיינד של האחר:</a:t>
            </a:r>
            <a:endParaRPr b="1"/>
          </a:p>
          <a:p>
            <a:pPr marL="0" lvl="0" indent="0" algn="r" rtl="1">
              <a:spcBef>
                <a:spcPts val="1000"/>
              </a:spcBef>
              <a:spcAft>
                <a:spcPts val="0"/>
              </a:spcAft>
              <a:buNone/>
            </a:pPr>
            <a:endParaRPr b="1"/>
          </a:p>
          <a:p>
            <a:pPr marL="0" lvl="0" indent="0" algn="r" rtl="1">
              <a:spcBef>
                <a:spcPts val="1000"/>
              </a:spcBef>
              <a:spcAft>
                <a:spcPts val="0"/>
              </a:spcAft>
              <a:buNone/>
            </a:pPr>
            <a:r>
              <a:rPr lang="iw-IL" b="1"/>
              <a:t>אמא שלי חושבת, אני חושב , לכן אני קיים</a:t>
            </a:r>
            <a:endParaRPr b="1"/>
          </a:p>
        </p:txBody>
      </p:sp>
      <p:pic>
        <p:nvPicPr>
          <p:cNvPr id="4" name="Google Shape;92;p2"/>
          <p:cNvPicPr preferRelativeResize="0"/>
          <p:nvPr/>
        </p:nvPicPr>
        <p:blipFill rotWithShape="1">
          <a:blip r:embed="rId3">
            <a:alphaModFix/>
          </a:blip>
          <a:srcRect/>
          <a:stretch/>
        </p:blipFill>
        <p:spPr>
          <a:xfrm>
            <a:off x="149902" y="0"/>
            <a:ext cx="2735382" cy="1177145"/>
          </a:xfrm>
          <a:prstGeom prst="rect">
            <a:avLst/>
          </a:prstGeom>
          <a:noFill/>
          <a:ln>
            <a:noFill/>
          </a:ln>
        </p:spPr>
      </p:pic>
      <p:pic>
        <p:nvPicPr>
          <p:cNvPr id="5" name="Google Shape;297;p23"/>
          <p:cNvPicPr preferRelativeResize="0"/>
          <p:nvPr/>
        </p:nvPicPr>
        <p:blipFill rotWithShape="1">
          <a:blip r:embed="rId4">
            <a:alphaModFix/>
          </a:blip>
          <a:srcRect/>
          <a:stretch/>
        </p:blipFill>
        <p:spPr>
          <a:xfrm>
            <a:off x="8553684" y="6364181"/>
            <a:ext cx="3407959" cy="493819"/>
          </a:xfrm>
          <a:prstGeom prst="rect">
            <a:avLst/>
          </a:prstGeom>
          <a:noFill/>
          <a:ln>
            <a:noFill/>
          </a:ln>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61"/>
        <p:cNvGrpSpPr/>
        <p:nvPr/>
      </p:nvGrpSpPr>
      <p:grpSpPr>
        <a:xfrm>
          <a:off x="0" y="0"/>
          <a:ext cx="0" cy="0"/>
          <a:chOff x="0" y="0"/>
          <a:chExt cx="0" cy="0"/>
        </a:xfrm>
      </p:grpSpPr>
      <p:sp>
        <p:nvSpPr>
          <p:cNvPr id="162" name="Google Shape;162;gab02b00db1_0_25"/>
          <p:cNvSpPr txBox="1">
            <a:spLocks noGrp="1"/>
          </p:cNvSpPr>
          <p:nvPr>
            <p:ph type="title"/>
          </p:nvPr>
        </p:nvSpPr>
        <p:spPr>
          <a:xfrm>
            <a:off x="838200" y="1334943"/>
            <a:ext cx="10515600" cy="1325700"/>
          </a:xfrm>
          <a:prstGeom prst="rect">
            <a:avLst/>
          </a:prstGeom>
        </p:spPr>
        <p:txBody>
          <a:bodyPr spcFirstLastPara="1" wrap="square" lIns="91425" tIns="45700" rIns="91425" bIns="45700" anchor="ctr" anchorCtr="0">
            <a:noAutofit/>
          </a:bodyPr>
          <a:lstStyle/>
          <a:p>
            <a:pPr marL="0" lvl="0" indent="0" algn="r" rtl="1">
              <a:spcBef>
                <a:spcPts val="0"/>
              </a:spcBef>
              <a:spcAft>
                <a:spcPts val="0"/>
              </a:spcAft>
              <a:buNone/>
            </a:pPr>
            <a:r>
              <a:rPr lang="iw-IL" dirty="0"/>
              <a:t>התינוק והילד צריך לחוות מיינד שמחזיק את המיינד שלו</a:t>
            </a:r>
            <a:endParaRPr dirty="0"/>
          </a:p>
        </p:txBody>
      </p:sp>
      <p:sp>
        <p:nvSpPr>
          <p:cNvPr id="163" name="Google Shape;163;gab02b00db1_0_25"/>
          <p:cNvSpPr txBox="1">
            <a:spLocks noGrp="1"/>
          </p:cNvSpPr>
          <p:nvPr>
            <p:ph type="body" idx="1"/>
          </p:nvPr>
        </p:nvSpPr>
        <p:spPr>
          <a:xfrm>
            <a:off x="838200" y="2660643"/>
            <a:ext cx="10515600" cy="1606557"/>
          </a:xfrm>
          <a:prstGeom prst="rect">
            <a:avLst/>
          </a:prstGeom>
        </p:spPr>
        <p:txBody>
          <a:bodyPr spcFirstLastPara="1" wrap="square" lIns="91425" tIns="45700" rIns="91425" bIns="45700" anchor="t" anchorCtr="0">
            <a:noAutofit/>
          </a:bodyPr>
          <a:lstStyle/>
          <a:p>
            <a:pPr marL="457200" lvl="0" indent="-342900" algn="r" rtl="1">
              <a:spcBef>
                <a:spcPts val="1000"/>
              </a:spcBef>
              <a:spcAft>
                <a:spcPts val="0"/>
              </a:spcAft>
              <a:buSzPts val="1800"/>
              <a:buChar char="•"/>
            </a:pPr>
            <a:r>
              <a:rPr lang="iw-IL" dirty="0"/>
              <a:t>מיינד שמשקף את כוונות הפעוט במדויק ושאינו מציף אותו</a:t>
            </a:r>
            <a:endParaRPr dirty="0"/>
          </a:p>
          <a:p>
            <a:pPr marL="457200" lvl="0" indent="-342900" algn="r" rtl="1">
              <a:spcBef>
                <a:spcPts val="0"/>
              </a:spcBef>
              <a:spcAft>
                <a:spcPts val="0"/>
              </a:spcAft>
              <a:buSzPts val="1800"/>
              <a:buChar char="•"/>
            </a:pPr>
            <a:r>
              <a:rPr lang="iw-IL" dirty="0"/>
              <a:t>התינוק צריך לראות על פני ההורה את הייצוג לרגשותיו (סטיל פייס)</a:t>
            </a:r>
            <a:endParaRPr dirty="0"/>
          </a:p>
          <a:p>
            <a:pPr marL="0" lvl="0" indent="0" algn="r" rtl="1">
              <a:spcBef>
                <a:spcPts val="1000"/>
              </a:spcBef>
              <a:spcAft>
                <a:spcPts val="0"/>
              </a:spcAft>
              <a:buNone/>
            </a:pPr>
            <a:endParaRPr dirty="0"/>
          </a:p>
          <a:p>
            <a:pPr marL="0" lvl="0" indent="0" algn="r" rtl="1">
              <a:spcBef>
                <a:spcPts val="1000"/>
              </a:spcBef>
              <a:spcAft>
                <a:spcPts val="0"/>
              </a:spcAft>
              <a:buNone/>
            </a:pPr>
            <a:endParaRPr dirty="0"/>
          </a:p>
        </p:txBody>
      </p:sp>
      <p:pic>
        <p:nvPicPr>
          <p:cNvPr id="4" name="Google Shape;92;p2"/>
          <p:cNvPicPr preferRelativeResize="0"/>
          <p:nvPr/>
        </p:nvPicPr>
        <p:blipFill rotWithShape="1">
          <a:blip r:embed="rId3">
            <a:alphaModFix/>
          </a:blip>
          <a:srcRect/>
          <a:stretch/>
        </p:blipFill>
        <p:spPr>
          <a:xfrm>
            <a:off x="149902" y="0"/>
            <a:ext cx="2735382" cy="1177145"/>
          </a:xfrm>
          <a:prstGeom prst="rect">
            <a:avLst/>
          </a:prstGeom>
          <a:noFill/>
          <a:ln>
            <a:noFill/>
          </a:ln>
        </p:spPr>
      </p:pic>
      <p:pic>
        <p:nvPicPr>
          <p:cNvPr id="5" name="Google Shape;297;p23"/>
          <p:cNvPicPr preferRelativeResize="0"/>
          <p:nvPr/>
        </p:nvPicPr>
        <p:blipFill rotWithShape="1">
          <a:blip r:embed="rId4">
            <a:alphaModFix/>
          </a:blip>
          <a:srcRect/>
          <a:stretch/>
        </p:blipFill>
        <p:spPr>
          <a:xfrm>
            <a:off x="8553684" y="6364181"/>
            <a:ext cx="3407959" cy="493819"/>
          </a:xfrm>
          <a:prstGeom prst="rect">
            <a:avLst/>
          </a:prstGeom>
          <a:noFill/>
          <a:ln>
            <a:noFill/>
          </a:ln>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67"/>
        <p:cNvGrpSpPr/>
        <p:nvPr/>
      </p:nvGrpSpPr>
      <p:grpSpPr>
        <a:xfrm>
          <a:off x="0" y="0"/>
          <a:ext cx="0" cy="0"/>
          <a:chOff x="0" y="0"/>
          <a:chExt cx="0" cy="0"/>
        </a:xfrm>
      </p:grpSpPr>
      <p:sp>
        <p:nvSpPr>
          <p:cNvPr id="168" name="Google Shape;168;p7"/>
          <p:cNvSpPr txBox="1">
            <a:spLocks noGrp="1"/>
          </p:cNvSpPr>
          <p:nvPr>
            <p:ph type="title"/>
          </p:nvPr>
        </p:nvSpPr>
        <p:spPr>
          <a:xfrm>
            <a:off x="3259604" y="514363"/>
            <a:ext cx="8702039" cy="1325563"/>
          </a:xfrm>
          <a:prstGeom prst="rect">
            <a:avLst/>
          </a:prstGeom>
          <a:noFill/>
          <a:ln>
            <a:noFill/>
          </a:ln>
        </p:spPr>
        <p:txBody>
          <a:bodyPr spcFirstLastPara="1" wrap="square" lIns="91425" tIns="45700" rIns="91425" bIns="45700" anchor="ctr" anchorCtr="0">
            <a:normAutofit/>
          </a:bodyPr>
          <a:lstStyle/>
          <a:p>
            <a:pPr marL="0" lvl="0" indent="0" algn="r" rtl="1">
              <a:lnSpc>
                <a:spcPct val="90000"/>
              </a:lnSpc>
              <a:spcBef>
                <a:spcPts val="0"/>
              </a:spcBef>
              <a:spcAft>
                <a:spcPts val="0"/>
              </a:spcAft>
              <a:buClr>
                <a:schemeClr val="dk1"/>
              </a:buClr>
              <a:buSzPts val="4000"/>
              <a:buFont typeface="Aharoni"/>
              <a:buNone/>
            </a:pPr>
            <a:r>
              <a:rPr lang="iw-IL" sz="4000">
                <a:latin typeface="Aharoni"/>
                <a:ea typeface="Aharoni"/>
                <a:cs typeface="Aharoni"/>
                <a:sym typeface="Aharoni"/>
              </a:rPr>
              <a:t>רמות מודעות הורית (ניוברגר, אסתר כהן)</a:t>
            </a:r>
            <a:endParaRPr/>
          </a:p>
        </p:txBody>
      </p:sp>
      <p:sp>
        <p:nvSpPr>
          <p:cNvPr id="169" name="Google Shape;169;p7"/>
          <p:cNvSpPr txBox="1">
            <a:spLocks noGrp="1"/>
          </p:cNvSpPr>
          <p:nvPr>
            <p:ph type="body" idx="1"/>
          </p:nvPr>
        </p:nvSpPr>
        <p:spPr>
          <a:xfrm>
            <a:off x="755327" y="1541262"/>
            <a:ext cx="11206316" cy="5682498"/>
          </a:xfrm>
          <a:prstGeom prst="rect">
            <a:avLst/>
          </a:prstGeom>
          <a:noFill/>
          <a:ln>
            <a:noFill/>
          </a:ln>
        </p:spPr>
        <p:txBody>
          <a:bodyPr spcFirstLastPara="1" wrap="square" lIns="91425" tIns="45700" rIns="91425" bIns="45700" anchor="t" anchorCtr="0">
            <a:normAutofit/>
          </a:bodyPr>
          <a:lstStyle/>
          <a:p>
            <a:pPr marL="228600" lvl="0" indent="-228600" algn="r" rtl="1">
              <a:lnSpc>
                <a:spcPct val="150000"/>
              </a:lnSpc>
              <a:spcBef>
                <a:spcPts val="0"/>
              </a:spcBef>
              <a:spcAft>
                <a:spcPts val="0"/>
              </a:spcAft>
              <a:buClr>
                <a:schemeClr val="dk1"/>
              </a:buClr>
              <a:buSzPts val="2600"/>
              <a:buChar char="•"/>
            </a:pPr>
            <a:r>
              <a:rPr lang="iw-IL" sz="2600">
                <a:latin typeface="Aharoni"/>
                <a:ea typeface="Aharoni"/>
                <a:cs typeface="Aharoni"/>
                <a:sym typeface="Aharoni"/>
              </a:rPr>
              <a:t> רמת מודעות הורית הוא מדד המייצג את מכלול השיקולים העומדים בבסיס החלטותיו והתנהגותו של ההורה, ולמעשה מהווה את  הדרך הטיפוסית שבה ההורה חושב על ילדו ומבין את התנהגותו</a:t>
            </a:r>
            <a:endParaRPr/>
          </a:p>
          <a:p>
            <a:pPr marL="0" lvl="0" indent="0" algn="r" rtl="1">
              <a:lnSpc>
                <a:spcPct val="140000"/>
              </a:lnSpc>
              <a:spcBef>
                <a:spcPts val="1000"/>
              </a:spcBef>
              <a:spcAft>
                <a:spcPts val="0"/>
              </a:spcAft>
              <a:buClr>
                <a:schemeClr val="dk1"/>
              </a:buClr>
              <a:buSzPts val="2600"/>
              <a:buNone/>
            </a:pPr>
            <a:r>
              <a:rPr lang="iw-IL" sz="2600">
                <a:latin typeface="Aharoni"/>
                <a:ea typeface="Aharoni"/>
                <a:cs typeface="Aharoni"/>
                <a:sym typeface="Aharoni"/>
              </a:rPr>
              <a:t>• המדד איננו מתייחס לתוכן של עמדות ותפיסות הוריות או למידת הרציות של החלטות ספציפיות, אלא למורכבות תהליך החשיבה שהוביל לקבלת ההחלטה או לתגובה. הנחת הבסיס הינה שחשיבה מורכבת יותר הכוללת רפלקציה והסתכלות ממספר פרספקטיבות מאפשרת ויסות רגשי, ובעקבותיו יותר קבלה, גמישות ויצירתיות בפתרון בעיות בינאישיות. </a:t>
            </a:r>
            <a:endParaRPr sz="1275">
              <a:latin typeface="Aharoni"/>
              <a:ea typeface="Aharoni"/>
              <a:cs typeface="Aharoni"/>
              <a:sym typeface="Aharoni"/>
            </a:endParaRPr>
          </a:p>
        </p:txBody>
      </p:sp>
      <p:pic>
        <p:nvPicPr>
          <p:cNvPr id="170" name="Google Shape;170;p7"/>
          <p:cNvPicPr preferRelativeResize="0"/>
          <p:nvPr/>
        </p:nvPicPr>
        <p:blipFill rotWithShape="1">
          <a:blip r:embed="rId3">
            <a:alphaModFix/>
          </a:blip>
          <a:srcRect/>
          <a:stretch/>
        </p:blipFill>
        <p:spPr>
          <a:xfrm>
            <a:off x="149902" y="0"/>
            <a:ext cx="2735382" cy="1177145"/>
          </a:xfrm>
          <a:prstGeom prst="rect">
            <a:avLst/>
          </a:prstGeom>
          <a:noFill/>
          <a:ln>
            <a:noFill/>
          </a:ln>
        </p:spPr>
      </p:pic>
      <p:pic>
        <p:nvPicPr>
          <p:cNvPr id="171" name="Google Shape;171;p7"/>
          <p:cNvPicPr preferRelativeResize="0"/>
          <p:nvPr/>
        </p:nvPicPr>
        <p:blipFill rotWithShape="1">
          <a:blip r:embed="rId4">
            <a:alphaModFix/>
          </a:blip>
          <a:srcRect/>
          <a:stretch/>
        </p:blipFill>
        <p:spPr>
          <a:xfrm>
            <a:off x="8553684" y="6364181"/>
            <a:ext cx="3407959" cy="493819"/>
          </a:xfrm>
          <a:prstGeom prst="rect">
            <a:avLst/>
          </a:prstGeom>
          <a:noFill/>
          <a:ln>
            <a:noFill/>
          </a:ln>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75"/>
        <p:cNvGrpSpPr/>
        <p:nvPr/>
      </p:nvGrpSpPr>
      <p:grpSpPr>
        <a:xfrm>
          <a:off x="0" y="0"/>
          <a:ext cx="0" cy="0"/>
          <a:chOff x="0" y="0"/>
          <a:chExt cx="0" cy="0"/>
        </a:xfrm>
      </p:grpSpPr>
      <p:sp>
        <p:nvSpPr>
          <p:cNvPr id="176" name="Google Shape;176;p8"/>
          <p:cNvSpPr txBox="1">
            <a:spLocks noGrp="1"/>
          </p:cNvSpPr>
          <p:nvPr>
            <p:ph type="title"/>
          </p:nvPr>
        </p:nvSpPr>
        <p:spPr>
          <a:xfrm>
            <a:off x="3259604" y="514363"/>
            <a:ext cx="8702039" cy="1325563"/>
          </a:xfrm>
          <a:prstGeom prst="rect">
            <a:avLst/>
          </a:prstGeom>
          <a:noFill/>
          <a:ln>
            <a:noFill/>
          </a:ln>
        </p:spPr>
        <p:txBody>
          <a:bodyPr spcFirstLastPara="1" wrap="square" lIns="91425" tIns="45700" rIns="91425" bIns="45700" anchor="ctr" anchorCtr="0">
            <a:normAutofit/>
          </a:bodyPr>
          <a:lstStyle/>
          <a:p>
            <a:pPr marL="0" lvl="0" indent="0" algn="r" rtl="1">
              <a:lnSpc>
                <a:spcPct val="90000"/>
              </a:lnSpc>
              <a:spcBef>
                <a:spcPts val="0"/>
              </a:spcBef>
              <a:spcAft>
                <a:spcPts val="0"/>
              </a:spcAft>
              <a:buClr>
                <a:schemeClr val="dk1"/>
              </a:buClr>
              <a:buSzPts val="4000"/>
              <a:buFont typeface="Aharoni"/>
              <a:buNone/>
            </a:pPr>
            <a:r>
              <a:rPr lang="iw-IL" sz="4000">
                <a:latin typeface="Aharoni"/>
                <a:ea typeface="Aharoni"/>
                <a:cs typeface="Aharoni"/>
                <a:sym typeface="Aharoni"/>
              </a:rPr>
              <a:t>רמות מודעות הורית (ניוברגר, אסתר כהן)</a:t>
            </a:r>
            <a:endParaRPr/>
          </a:p>
        </p:txBody>
      </p:sp>
      <p:sp>
        <p:nvSpPr>
          <p:cNvPr id="177" name="Google Shape;177;p8"/>
          <p:cNvSpPr txBox="1">
            <a:spLocks noGrp="1"/>
          </p:cNvSpPr>
          <p:nvPr>
            <p:ph type="body" idx="1"/>
          </p:nvPr>
        </p:nvSpPr>
        <p:spPr>
          <a:xfrm>
            <a:off x="755327" y="1541262"/>
            <a:ext cx="11206316" cy="4689721"/>
          </a:xfrm>
          <a:prstGeom prst="rect">
            <a:avLst/>
          </a:prstGeom>
          <a:noFill/>
          <a:ln>
            <a:noFill/>
          </a:ln>
        </p:spPr>
        <p:txBody>
          <a:bodyPr spcFirstLastPara="1" wrap="square" lIns="91425" tIns="45700" rIns="91425" bIns="45700" anchor="t" anchorCtr="0">
            <a:normAutofit/>
          </a:bodyPr>
          <a:lstStyle/>
          <a:p>
            <a:pPr marL="0" lvl="0" indent="0" algn="r" rtl="1">
              <a:lnSpc>
                <a:spcPct val="160000"/>
              </a:lnSpc>
              <a:spcBef>
                <a:spcPts val="0"/>
              </a:spcBef>
              <a:spcAft>
                <a:spcPts val="0"/>
              </a:spcAft>
              <a:buClr>
                <a:schemeClr val="dk1"/>
              </a:buClr>
              <a:buSzPts val="2800"/>
              <a:buNone/>
            </a:pPr>
            <a:r>
              <a:rPr lang="iw-IL">
                <a:latin typeface="Aharoni"/>
                <a:ea typeface="Aharoni"/>
                <a:cs typeface="Aharoni"/>
                <a:sym typeface="Aharoni"/>
              </a:rPr>
              <a:t>• במחקר נמצא כי רמת מודעות נמוכה מהווה גורם סיכון בהורות בעיתות לחץ. </a:t>
            </a:r>
            <a:endParaRPr/>
          </a:p>
          <a:p>
            <a:pPr marL="0" lvl="0" indent="0" algn="r" rtl="1">
              <a:lnSpc>
                <a:spcPct val="160000"/>
              </a:lnSpc>
              <a:spcBef>
                <a:spcPts val="1000"/>
              </a:spcBef>
              <a:spcAft>
                <a:spcPts val="0"/>
              </a:spcAft>
              <a:buClr>
                <a:schemeClr val="dk1"/>
              </a:buClr>
              <a:buSzPts val="2800"/>
              <a:buNone/>
            </a:pPr>
            <a:r>
              <a:rPr lang="iw-IL">
                <a:latin typeface="Aharoni"/>
                <a:ea typeface="Aharoni"/>
                <a:cs typeface="Aharoni"/>
                <a:sym typeface="Aharoni"/>
              </a:rPr>
              <a:t>• רמת המורכבות נקבעת על ידי התעניינות ותשאול לגבי הסיבות לקבלת החלטה או תגובה ושיוך לאחת מ- 4 רמות מודעות הורית. כל רמה כוללת את הרמות הקודמות אך מוסיפה פרספקטיבה שונה מהן איכותית. השלבים מהווים רצף של שלבים התפתחותיים.</a:t>
            </a:r>
            <a:endParaRPr/>
          </a:p>
          <a:p>
            <a:pPr marL="0" lvl="0" indent="0" algn="r" rtl="1">
              <a:lnSpc>
                <a:spcPct val="170000"/>
              </a:lnSpc>
              <a:spcBef>
                <a:spcPts val="1000"/>
              </a:spcBef>
              <a:spcAft>
                <a:spcPts val="0"/>
              </a:spcAft>
              <a:buClr>
                <a:schemeClr val="dk1"/>
              </a:buClr>
              <a:buSzPts val="3800"/>
              <a:buNone/>
            </a:pPr>
            <a:endParaRPr sz="3800">
              <a:latin typeface="Aharoni"/>
              <a:ea typeface="Aharoni"/>
              <a:cs typeface="Aharoni"/>
              <a:sym typeface="Aharoni"/>
            </a:endParaRPr>
          </a:p>
          <a:p>
            <a:pPr marL="228600" lvl="0" indent="0" algn="r" rtl="1">
              <a:lnSpc>
                <a:spcPct val="90000"/>
              </a:lnSpc>
              <a:spcBef>
                <a:spcPts val="1000"/>
              </a:spcBef>
              <a:spcAft>
                <a:spcPts val="0"/>
              </a:spcAft>
              <a:buClr>
                <a:schemeClr val="dk1"/>
              </a:buClr>
              <a:buSzPts val="5100"/>
              <a:buNone/>
            </a:pPr>
            <a:endParaRPr sz="5100">
              <a:latin typeface="Aharoni"/>
              <a:ea typeface="Aharoni"/>
              <a:cs typeface="Aharoni"/>
              <a:sym typeface="Aharoni"/>
            </a:endParaRPr>
          </a:p>
        </p:txBody>
      </p:sp>
      <p:pic>
        <p:nvPicPr>
          <p:cNvPr id="178" name="Google Shape;178;p8"/>
          <p:cNvPicPr preferRelativeResize="0"/>
          <p:nvPr/>
        </p:nvPicPr>
        <p:blipFill rotWithShape="1">
          <a:blip r:embed="rId3">
            <a:alphaModFix/>
          </a:blip>
          <a:srcRect/>
          <a:stretch/>
        </p:blipFill>
        <p:spPr>
          <a:xfrm>
            <a:off x="149902" y="0"/>
            <a:ext cx="2735382" cy="1177145"/>
          </a:xfrm>
          <a:prstGeom prst="rect">
            <a:avLst/>
          </a:prstGeom>
          <a:noFill/>
          <a:ln>
            <a:noFill/>
          </a:ln>
        </p:spPr>
      </p:pic>
      <p:pic>
        <p:nvPicPr>
          <p:cNvPr id="179" name="Google Shape;179;p8"/>
          <p:cNvPicPr preferRelativeResize="0"/>
          <p:nvPr/>
        </p:nvPicPr>
        <p:blipFill rotWithShape="1">
          <a:blip r:embed="rId4">
            <a:alphaModFix/>
          </a:blip>
          <a:srcRect/>
          <a:stretch/>
        </p:blipFill>
        <p:spPr>
          <a:xfrm>
            <a:off x="8553684" y="6364181"/>
            <a:ext cx="3407959" cy="493819"/>
          </a:xfrm>
          <a:prstGeom prst="rect">
            <a:avLst/>
          </a:prstGeom>
          <a:noFill/>
          <a:ln>
            <a:noFill/>
          </a:ln>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83"/>
        <p:cNvGrpSpPr/>
        <p:nvPr/>
      </p:nvGrpSpPr>
      <p:grpSpPr>
        <a:xfrm>
          <a:off x="0" y="0"/>
          <a:ext cx="0" cy="0"/>
          <a:chOff x="0" y="0"/>
          <a:chExt cx="0" cy="0"/>
        </a:xfrm>
      </p:grpSpPr>
      <p:sp>
        <p:nvSpPr>
          <p:cNvPr id="184" name="Google Shape;184;p9"/>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r" rtl="1">
              <a:lnSpc>
                <a:spcPct val="90000"/>
              </a:lnSpc>
              <a:spcBef>
                <a:spcPts val="0"/>
              </a:spcBef>
              <a:spcAft>
                <a:spcPts val="0"/>
              </a:spcAft>
              <a:buClr>
                <a:schemeClr val="dk1"/>
              </a:buClr>
              <a:buSzPts val="3600"/>
              <a:buFont typeface="Aharoni"/>
              <a:buNone/>
            </a:pPr>
            <a:r>
              <a:rPr lang="iw-IL" sz="3600">
                <a:latin typeface="Aharoni"/>
                <a:ea typeface="Aharoni"/>
                <a:cs typeface="Aharoni"/>
                <a:sym typeface="Aharoni"/>
              </a:rPr>
              <a:t>הרמה האגוצנטרית</a:t>
            </a:r>
            <a:endParaRPr/>
          </a:p>
        </p:txBody>
      </p:sp>
      <p:sp>
        <p:nvSpPr>
          <p:cNvPr id="185" name="Google Shape;185;p9"/>
          <p:cNvSpPr txBox="1">
            <a:spLocks noGrp="1"/>
          </p:cNvSpPr>
          <p:nvPr>
            <p:ph type="body" idx="1"/>
          </p:nvPr>
        </p:nvSpPr>
        <p:spPr>
          <a:xfrm>
            <a:off x="838200" y="1739764"/>
            <a:ext cx="10515600" cy="4351338"/>
          </a:xfrm>
          <a:prstGeom prst="rect">
            <a:avLst/>
          </a:prstGeom>
          <a:noFill/>
          <a:ln>
            <a:noFill/>
          </a:ln>
        </p:spPr>
        <p:txBody>
          <a:bodyPr spcFirstLastPara="1" wrap="square" lIns="91425" tIns="45700" rIns="91425" bIns="45700" anchor="t" anchorCtr="0">
            <a:normAutofit/>
          </a:bodyPr>
          <a:lstStyle/>
          <a:p>
            <a:pPr marL="228600" lvl="0" indent="-228600" algn="r" rtl="1">
              <a:lnSpc>
                <a:spcPct val="90000"/>
              </a:lnSpc>
              <a:spcBef>
                <a:spcPts val="0"/>
              </a:spcBef>
              <a:spcAft>
                <a:spcPts val="0"/>
              </a:spcAft>
              <a:buClr>
                <a:schemeClr val="dk1"/>
              </a:buClr>
              <a:buSzPts val="2800"/>
              <a:buChar char="•"/>
            </a:pPr>
            <a:r>
              <a:rPr lang="iw-IL">
                <a:latin typeface="Aharoni"/>
                <a:ea typeface="Aharoni"/>
                <a:cs typeface="Aharoni"/>
                <a:sym typeface="Aharoni"/>
              </a:rPr>
              <a:t>הבנת הילד במונחים של ניסיון אישי המושלך עליו וע"פ צרכיו ורצונותיו של ההורה.</a:t>
            </a:r>
            <a:endParaRPr/>
          </a:p>
          <a:p>
            <a:pPr marL="228600" lvl="0" indent="-228600" algn="r" rtl="1">
              <a:lnSpc>
                <a:spcPct val="90000"/>
              </a:lnSpc>
              <a:spcBef>
                <a:spcPts val="1000"/>
              </a:spcBef>
              <a:spcAft>
                <a:spcPts val="0"/>
              </a:spcAft>
              <a:buClr>
                <a:schemeClr val="dk1"/>
              </a:buClr>
              <a:buSzPts val="2800"/>
              <a:buChar char="•"/>
            </a:pPr>
            <a:r>
              <a:rPr lang="iw-IL">
                <a:latin typeface="Aharoni"/>
                <a:ea typeface="Aharoni"/>
                <a:cs typeface="Aharoni"/>
                <a:sym typeface="Aharoni"/>
              </a:rPr>
              <a:t>הכרות עם הילד ע"פ מעשיו ופעולותיו.</a:t>
            </a:r>
            <a:endParaRPr/>
          </a:p>
          <a:p>
            <a:pPr marL="228600" lvl="0" indent="-228600" algn="r" rtl="1">
              <a:lnSpc>
                <a:spcPct val="90000"/>
              </a:lnSpc>
              <a:spcBef>
                <a:spcPts val="1000"/>
              </a:spcBef>
              <a:spcAft>
                <a:spcPts val="0"/>
              </a:spcAft>
              <a:buClr>
                <a:schemeClr val="dk1"/>
              </a:buClr>
              <a:buSzPts val="2800"/>
              <a:buChar char="•"/>
            </a:pPr>
            <a:r>
              <a:rPr lang="iw-IL">
                <a:latin typeface="Aharoni"/>
                <a:ea typeface="Aharoni"/>
                <a:cs typeface="Aharoni"/>
                <a:sym typeface="Aharoni"/>
              </a:rPr>
              <a:t>פתרון קונפליקטים ע"י כניעה או הכנעה.</a:t>
            </a:r>
            <a:endParaRPr/>
          </a:p>
          <a:p>
            <a:pPr marL="228600" lvl="0" indent="-228600" algn="r" rtl="1">
              <a:lnSpc>
                <a:spcPct val="90000"/>
              </a:lnSpc>
              <a:spcBef>
                <a:spcPts val="1000"/>
              </a:spcBef>
              <a:spcAft>
                <a:spcPts val="0"/>
              </a:spcAft>
              <a:buClr>
                <a:schemeClr val="dk1"/>
              </a:buClr>
              <a:buSzPts val="2800"/>
              <a:buChar char="•"/>
            </a:pPr>
            <a:r>
              <a:rPr lang="iw-IL">
                <a:latin typeface="Aharoni"/>
                <a:ea typeface="Aharoni"/>
                <a:cs typeface="Aharoni"/>
                <a:sym typeface="Aharoni"/>
              </a:rPr>
              <a:t>תפקיד ההורה- סדרת פעולות כדי להיפטר מתביעותיו ששל הילד או כדי לגרום לילד לרצות את ההורה.</a:t>
            </a:r>
            <a:endParaRPr/>
          </a:p>
          <a:p>
            <a:pPr marL="228600" lvl="0" indent="-25400" algn="r" rtl="1">
              <a:lnSpc>
                <a:spcPct val="90000"/>
              </a:lnSpc>
              <a:spcBef>
                <a:spcPts val="1000"/>
              </a:spcBef>
              <a:spcAft>
                <a:spcPts val="0"/>
              </a:spcAft>
              <a:buClr>
                <a:schemeClr val="dk1"/>
              </a:buClr>
              <a:buSzPts val="3200"/>
              <a:buNone/>
            </a:pPr>
            <a:endParaRPr sz="3200"/>
          </a:p>
        </p:txBody>
      </p:sp>
      <p:pic>
        <p:nvPicPr>
          <p:cNvPr id="186" name="Google Shape;186;p9"/>
          <p:cNvPicPr preferRelativeResize="0"/>
          <p:nvPr/>
        </p:nvPicPr>
        <p:blipFill rotWithShape="1">
          <a:blip r:embed="rId3">
            <a:alphaModFix/>
          </a:blip>
          <a:srcRect/>
          <a:stretch/>
        </p:blipFill>
        <p:spPr>
          <a:xfrm>
            <a:off x="149902" y="0"/>
            <a:ext cx="2735382" cy="1177145"/>
          </a:xfrm>
          <a:prstGeom prst="rect">
            <a:avLst/>
          </a:prstGeom>
          <a:noFill/>
          <a:ln>
            <a:noFill/>
          </a:ln>
        </p:spPr>
      </p:pic>
      <p:pic>
        <p:nvPicPr>
          <p:cNvPr id="187" name="Google Shape;187;p9"/>
          <p:cNvPicPr preferRelativeResize="0"/>
          <p:nvPr/>
        </p:nvPicPr>
        <p:blipFill rotWithShape="1">
          <a:blip r:embed="rId4">
            <a:alphaModFix/>
          </a:blip>
          <a:srcRect/>
          <a:stretch/>
        </p:blipFill>
        <p:spPr>
          <a:xfrm>
            <a:off x="8553684" y="6364181"/>
            <a:ext cx="3407959" cy="493819"/>
          </a:xfrm>
          <a:prstGeom prst="rect">
            <a:avLst/>
          </a:prstGeom>
          <a:noFill/>
          <a:ln>
            <a:noFill/>
          </a:ln>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91"/>
        <p:cNvGrpSpPr/>
        <p:nvPr/>
      </p:nvGrpSpPr>
      <p:grpSpPr>
        <a:xfrm>
          <a:off x="0" y="0"/>
          <a:ext cx="0" cy="0"/>
          <a:chOff x="0" y="0"/>
          <a:chExt cx="0" cy="0"/>
        </a:xfrm>
      </p:grpSpPr>
      <p:sp>
        <p:nvSpPr>
          <p:cNvPr id="192" name="Google Shape;192;p10"/>
          <p:cNvSpPr txBox="1">
            <a:spLocks noGrp="1"/>
          </p:cNvSpPr>
          <p:nvPr>
            <p:ph type="title"/>
          </p:nvPr>
        </p:nvSpPr>
        <p:spPr>
          <a:xfrm>
            <a:off x="838200" y="730250"/>
            <a:ext cx="10515600" cy="1325563"/>
          </a:xfrm>
          <a:prstGeom prst="rect">
            <a:avLst/>
          </a:prstGeom>
          <a:noFill/>
          <a:ln>
            <a:noFill/>
          </a:ln>
        </p:spPr>
        <p:txBody>
          <a:bodyPr spcFirstLastPara="1" wrap="square" lIns="91425" tIns="45700" rIns="91425" bIns="45700" anchor="ctr" anchorCtr="0">
            <a:normAutofit/>
          </a:bodyPr>
          <a:lstStyle/>
          <a:p>
            <a:pPr marL="0" lvl="0" indent="0" algn="r" rtl="1">
              <a:lnSpc>
                <a:spcPct val="90000"/>
              </a:lnSpc>
              <a:spcBef>
                <a:spcPts val="0"/>
              </a:spcBef>
              <a:spcAft>
                <a:spcPts val="0"/>
              </a:spcAft>
              <a:buClr>
                <a:schemeClr val="dk1"/>
              </a:buClr>
              <a:buSzPts val="4000"/>
              <a:buFont typeface="Aharoni"/>
              <a:buNone/>
            </a:pPr>
            <a:r>
              <a:rPr lang="iw-IL" sz="4000">
                <a:latin typeface="Aharoni"/>
                <a:ea typeface="Aharoni"/>
                <a:cs typeface="Aharoni"/>
                <a:sym typeface="Aharoni"/>
              </a:rPr>
              <a:t>הרמה הקונבנציונאלית</a:t>
            </a:r>
            <a:endParaRPr/>
          </a:p>
        </p:txBody>
      </p:sp>
      <p:sp>
        <p:nvSpPr>
          <p:cNvPr id="193" name="Google Shape;193;p10"/>
          <p:cNvSpPr txBox="1">
            <a:spLocks noGrp="1"/>
          </p:cNvSpPr>
          <p:nvPr>
            <p:ph type="body" idx="1"/>
          </p:nvPr>
        </p:nvSpPr>
        <p:spPr>
          <a:xfrm>
            <a:off x="838200" y="2055813"/>
            <a:ext cx="10515600" cy="4705350"/>
          </a:xfrm>
          <a:prstGeom prst="rect">
            <a:avLst/>
          </a:prstGeom>
          <a:noFill/>
          <a:ln>
            <a:noFill/>
          </a:ln>
        </p:spPr>
        <p:txBody>
          <a:bodyPr spcFirstLastPara="1" wrap="square" lIns="91425" tIns="45700" rIns="91425" bIns="45700" anchor="t" anchorCtr="0">
            <a:normAutofit/>
          </a:bodyPr>
          <a:lstStyle/>
          <a:p>
            <a:pPr marL="228600" lvl="0" indent="-228600" algn="r" rtl="1">
              <a:lnSpc>
                <a:spcPct val="90000"/>
              </a:lnSpc>
              <a:spcBef>
                <a:spcPts val="0"/>
              </a:spcBef>
              <a:spcAft>
                <a:spcPts val="0"/>
              </a:spcAft>
              <a:buClr>
                <a:schemeClr val="dk1"/>
              </a:buClr>
              <a:buSzPts val="2800"/>
              <a:buChar char="•"/>
            </a:pPr>
            <a:r>
              <a:rPr lang="iw-IL">
                <a:latin typeface="Aharoni"/>
                <a:ea typeface="Aharoni"/>
                <a:cs typeface="Aharoni"/>
                <a:sym typeface="Aharoni"/>
              </a:rPr>
              <a:t>הבנת הילד במונחים חיצוניים המעוגנים בתרבות, מסורת, דת או אסכולה חינוכית מסוימת.</a:t>
            </a:r>
            <a:endParaRPr/>
          </a:p>
          <a:p>
            <a:pPr marL="228600" lvl="0" indent="-228600" algn="r" rtl="1">
              <a:lnSpc>
                <a:spcPct val="90000"/>
              </a:lnSpc>
              <a:spcBef>
                <a:spcPts val="1000"/>
              </a:spcBef>
              <a:spcAft>
                <a:spcPts val="0"/>
              </a:spcAft>
              <a:buClr>
                <a:schemeClr val="dk1"/>
              </a:buClr>
              <a:buSzPts val="2800"/>
              <a:buChar char="•"/>
            </a:pPr>
            <a:r>
              <a:rPr lang="iw-IL">
                <a:latin typeface="Aharoni"/>
                <a:ea typeface="Aharoni"/>
                <a:cs typeface="Aharoni"/>
                <a:sym typeface="Aharoni"/>
              </a:rPr>
              <a:t>ההורה מבחין בין פעולותיו של הילד לביו כוונותיו.</a:t>
            </a:r>
            <a:endParaRPr/>
          </a:p>
          <a:p>
            <a:pPr marL="228600" lvl="0" indent="-228600" algn="r" rtl="1">
              <a:lnSpc>
                <a:spcPct val="90000"/>
              </a:lnSpc>
              <a:spcBef>
                <a:spcPts val="1000"/>
              </a:spcBef>
              <a:spcAft>
                <a:spcPts val="0"/>
              </a:spcAft>
              <a:buClr>
                <a:schemeClr val="dk1"/>
              </a:buClr>
              <a:buSzPts val="2800"/>
              <a:buChar char="•"/>
            </a:pPr>
            <a:r>
              <a:rPr lang="iw-IL">
                <a:latin typeface="Aharoni"/>
                <a:ea typeface="Aharoni"/>
                <a:cs typeface="Aharoni"/>
                <a:sym typeface="Aharoni"/>
              </a:rPr>
              <a:t>תפקיד ההורה מאורגן סביב חובות מוגדרים מראש ע"פ קודים תרבותיים וחברתיים.</a:t>
            </a:r>
            <a:endParaRPr/>
          </a:p>
          <a:p>
            <a:pPr marL="228600" lvl="0" indent="-228600" algn="r" rtl="1">
              <a:lnSpc>
                <a:spcPct val="90000"/>
              </a:lnSpc>
              <a:spcBef>
                <a:spcPts val="1000"/>
              </a:spcBef>
              <a:spcAft>
                <a:spcPts val="0"/>
              </a:spcAft>
              <a:buClr>
                <a:schemeClr val="dk1"/>
              </a:buClr>
              <a:buSzPts val="2800"/>
              <a:buChar char="•"/>
            </a:pPr>
            <a:r>
              <a:rPr lang="iw-IL">
                <a:latin typeface="Aharoni"/>
                <a:ea typeface="Aharoni"/>
                <a:cs typeface="Aharoni"/>
                <a:sym typeface="Aharoni"/>
              </a:rPr>
              <a:t>פתרון קונפליקטים לפי המקובל בתרבות.</a:t>
            </a:r>
            <a:endParaRPr/>
          </a:p>
          <a:p>
            <a:pPr marL="228600" lvl="0" indent="-50800" algn="r" rtl="1">
              <a:lnSpc>
                <a:spcPct val="90000"/>
              </a:lnSpc>
              <a:spcBef>
                <a:spcPts val="1000"/>
              </a:spcBef>
              <a:spcAft>
                <a:spcPts val="0"/>
              </a:spcAft>
              <a:buClr>
                <a:schemeClr val="dk1"/>
              </a:buClr>
              <a:buSzPts val="2800"/>
              <a:buNone/>
            </a:pPr>
            <a:endParaRPr/>
          </a:p>
        </p:txBody>
      </p:sp>
      <p:pic>
        <p:nvPicPr>
          <p:cNvPr id="194" name="Google Shape;194;p10"/>
          <p:cNvPicPr preferRelativeResize="0"/>
          <p:nvPr/>
        </p:nvPicPr>
        <p:blipFill rotWithShape="1">
          <a:blip r:embed="rId3">
            <a:alphaModFix/>
          </a:blip>
          <a:srcRect/>
          <a:stretch/>
        </p:blipFill>
        <p:spPr>
          <a:xfrm>
            <a:off x="8553684" y="6364181"/>
            <a:ext cx="3407959" cy="493819"/>
          </a:xfrm>
          <a:prstGeom prst="rect">
            <a:avLst/>
          </a:prstGeom>
          <a:noFill/>
          <a:ln>
            <a:noFill/>
          </a:ln>
        </p:spPr>
      </p:pic>
      <p:pic>
        <p:nvPicPr>
          <p:cNvPr id="195" name="Google Shape;195;p10"/>
          <p:cNvPicPr preferRelativeResize="0"/>
          <p:nvPr/>
        </p:nvPicPr>
        <p:blipFill rotWithShape="1">
          <a:blip r:embed="rId4">
            <a:alphaModFix/>
          </a:blip>
          <a:srcRect/>
          <a:stretch/>
        </p:blipFill>
        <p:spPr>
          <a:xfrm>
            <a:off x="149902" y="0"/>
            <a:ext cx="2735382" cy="1177145"/>
          </a:xfrm>
          <a:prstGeom prst="rect">
            <a:avLst/>
          </a:prstGeom>
          <a:noFill/>
          <a:ln>
            <a:noFill/>
          </a:ln>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99"/>
        <p:cNvGrpSpPr/>
        <p:nvPr/>
      </p:nvGrpSpPr>
      <p:grpSpPr>
        <a:xfrm>
          <a:off x="0" y="0"/>
          <a:ext cx="0" cy="0"/>
          <a:chOff x="0" y="0"/>
          <a:chExt cx="0" cy="0"/>
        </a:xfrm>
      </p:grpSpPr>
      <p:sp>
        <p:nvSpPr>
          <p:cNvPr id="200" name="Google Shape;200;p11"/>
          <p:cNvSpPr txBox="1">
            <a:spLocks noGrp="1"/>
          </p:cNvSpPr>
          <p:nvPr>
            <p:ph type="title"/>
          </p:nvPr>
        </p:nvSpPr>
        <p:spPr>
          <a:xfrm>
            <a:off x="838200" y="934189"/>
            <a:ext cx="10515600" cy="1325563"/>
          </a:xfrm>
          <a:prstGeom prst="rect">
            <a:avLst/>
          </a:prstGeom>
          <a:noFill/>
          <a:ln>
            <a:noFill/>
          </a:ln>
        </p:spPr>
        <p:txBody>
          <a:bodyPr spcFirstLastPara="1" wrap="square" lIns="91425" tIns="45700" rIns="91425" bIns="45700" anchor="ctr" anchorCtr="0">
            <a:normAutofit/>
          </a:bodyPr>
          <a:lstStyle/>
          <a:p>
            <a:pPr marL="0" lvl="0" indent="0" algn="r" rtl="1">
              <a:lnSpc>
                <a:spcPct val="90000"/>
              </a:lnSpc>
              <a:spcBef>
                <a:spcPts val="0"/>
              </a:spcBef>
              <a:spcAft>
                <a:spcPts val="0"/>
              </a:spcAft>
              <a:buClr>
                <a:schemeClr val="dk1"/>
              </a:buClr>
              <a:buSzPts val="4000"/>
              <a:buFont typeface="Aharoni"/>
              <a:buNone/>
            </a:pPr>
            <a:r>
              <a:rPr lang="iw-IL" sz="4000">
                <a:latin typeface="Aharoni"/>
                <a:ea typeface="Aharoni"/>
                <a:cs typeface="Aharoni"/>
                <a:sym typeface="Aharoni"/>
              </a:rPr>
              <a:t>הרמה האינדוידואלית- מרוכזת בילד</a:t>
            </a:r>
            <a:endParaRPr/>
          </a:p>
        </p:txBody>
      </p:sp>
      <p:sp>
        <p:nvSpPr>
          <p:cNvPr id="201" name="Google Shape;201;p11"/>
          <p:cNvSpPr txBox="1">
            <a:spLocks noGrp="1"/>
          </p:cNvSpPr>
          <p:nvPr>
            <p:ph type="body" idx="1"/>
          </p:nvPr>
        </p:nvSpPr>
        <p:spPr>
          <a:xfrm>
            <a:off x="838200" y="2259752"/>
            <a:ext cx="10515600" cy="4351338"/>
          </a:xfrm>
          <a:prstGeom prst="rect">
            <a:avLst/>
          </a:prstGeom>
          <a:noFill/>
          <a:ln>
            <a:noFill/>
          </a:ln>
        </p:spPr>
        <p:txBody>
          <a:bodyPr spcFirstLastPara="1" wrap="square" lIns="91425" tIns="45700" rIns="91425" bIns="45700" anchor="t" anchorCtr="0">
            <a:normAutofit/>
          </a:bodyPr>
          <a:lstStyle/>
          <a:p>
            <a:pPr marL="228600" lvl="0" indent="-228600" algn="r" rtl="1">
              <a:lnSpc>
                <a:spcPct val="90000"/>
              </a:lnSpc>
              <a:spcBef>
                <a:spcPts val="0"/>
              </a:spcBef>
              <a:spcAft>
                <a:spcPts val="0"/>
              </a:spcAft>
              <a:buClr>
                <a:schemeClr val="dk1"/>
              </a:buClr>
              <a:buSzPts val="2800"/>
              <a:buChar char="•"/>
            </a:pPr>
            <a:r>
              <a:rPr lang="iw-IL">
                <a:latin typeface="Aharoni"/>
                <a:ea typeface="Aharoni"/>
                <a:cs typeface="Aharoni"/>
                <a:sym typeface="Aharoni"/>
              </a:rPr>
              <a:t>הילד נתפס כפרט ייחודי והבנתו נעשית דרך יחסיהם עמו.</a:t>
            </a:r>
            <a:endParaRPr/>
          </a:p>
          <a:p>
            <a:pPr marL="228600" lvl="0" indent="-228600" algn="r" rtl="1">
              <a:lnSpc>
                <a:spcPct val="90000"/>
              </a:lnSpc>
              <a:spcBef>
                <a:spcPts val="1000"/>
              </a:spcBef>
              <a:spcAft>
                <a:spcPts val="0"/>
              </a:spcAft>
              <a:buClr>
                <a:schemeClr val="dk1"/>
              </a:buClr>
              <a:buSzPts val="2800"/>
              <a:buChar char="•"/>
            </a:pPr>
            <a:r>
              <a:rPr lang="iw-IL">
                <a:latin typeface="Aharoni"/>
                <a:ea typeface="Aharoni"/>
                <a:cs typeface="Aharoni"/>
                <a:sym typeface="Aharoni"/>
              </a:rPr>
              <a:t>תפיסות ההורים מעוצבות סביב צרכי, העדפות ורצונות הילד.</a:t>
            </a:r>
            <a:endParaRPr/>
          </a:p>
          <a:p>
            <a:pPr marL="228600" lvl="0" indent="-228600" algn="r" rtl="1">
              <a:lnSpc>
                <a:spcPct val="90000"/>
              </a:lnSpc>
              <a:spcBef>
                <a:spcPts val="1000"/>
              </a:spcBef>
              <a:spcAft>
                <a:spcPts val="0"/>
              </a:spcAft>
              <a:buClr>
                <a:schemeClr val="dk1"/>
              </a:buClr>
              <a:buSzPts val="2800"/>
              <a:buChar char="•"/>
            </a:pPr>
            <a:r>
              <a:rPr lang="iw-IL">
                <a:latin typeface="Aharoni"/>
                <a:ea typeface="Aharoni"/>
                <a:cs typeface="Aharoni"/>
                <a:sym typeface="Aharoni"/>
              </a:rPr>
              <a:t>תפקיד ההורה להיענות לצרכי הילד באופן אידאלי.</a:t>
            </a:r>
            <a:endParaRPr/>
          </a:p>
          <a:p>
            <a:pPr marL="228600" lvl="0" indent="-228600" algn="r" rtl="1">
              <a:lnSpc>
                <a:spcPct val="90000"/>
              </a:lnSpc>
              <a:spcBef>
                <a:spcPts val="1000"/>
              </a:spcBef>
              <a:spcAft>
                <a:spcPts val="0"/>
              </a:spcAft>
              <a:buClr>
                <a:schemeClr val="dk1"/>
              </a:buClr>
              <a:buSzPts val="2800"/>
              <a:buChar char="•"/>
            </a:pPr>
            <a:r>
              <a:rPr lang="iw-IL">
                <a:latin typeface="Aharoni"/>
                <a:ea typeface="Aharoni"/>
                <a:cs typeface="Aharoni"/>
                <a:sym typeface="Aharoni"/>
              </a:rPr>
              <a:t>פתרון קונפליקטים נעשה באמצעות תקשורת והתפשרות.</a:t>
            </a:r>
            <a:endParaRPr/>
          </a:p>
          <a:p>
            <a:pPr marL="228600" lvl="0" indent="-25400" algn="r" rtl="1">
              <a:lnSpc>
                <a:spcPct val="90000"/>
              </a:lnSpc>
              <a:spcBef>
                <a:spcPts val="1000"/>
              </a:spcBef>
              <a:spcAft>
                <a:spcPts val="0"/>
              </a:spcAft>
              <a:buClr>
                <a:schemeClr val="dk1"/>
              </a:buClr>
              <a:buSzPts val="3200"/>
              <a:buNone/>
            </a:pPr>
            <a:endParaRPr sz="3200"/>
          </a:p>
        </p:txBody>
      </p:sp>
      <p:pic>
        <p:nvPicPr>
          <p:cNvPr id="202" name="Google Shape;202;p11"/>
          <p:cNvPicPr preferRelativeResize="0"/>
          <p:nvPr/>
        </p:nvPicPr>
        <p:blipFill rotWithShape="1">
          <a:blip r:embed="rId3">
            <a:alphaModFix/>
          </a:blip>
          <a:srcRect/>
          <a:stretch/>
        </p:blipFill>
        <p:spPr>
          <a:xfrm>
            <a:off x="149902" y="0"/>
            <a:ext cx="2735382" cy="1177145"/>
          </a:xfrm>
          <a:prstGeom prst="rect">
            <a:avLst/>
          </a:prstGeom>
          <a:noFill/>
          <a:ln>
            <a:noFill/>
          </a:ln>
        </p:spPr>
      </p:pic>
      <p:pic>
        <p:nvPicPr>
          <p:cNvPr id="203" name="Google Shape;203;p11"/>
          <p:cNvPicPr preferRelativeResize="0"/>
          <p:nvPr/>
        </p:nvPicPr>
        <p:blipFill rotWithShape="1">
          <a:blip r:embed="rId4">
            <a:alphaModFix/>
          </a:blip>
          <a:srcRect/>
          <a:stretch/>
        </p:blipFill>
        <p:spPr>
          <a:xfrm>
            <a:off x="8553684" y="6364181"/>
            <a:ext cx="3407959" cy="493819"/>
          </a:xfrm>
          <a:prstGeom prst="rect">
            <a:avLst/>
          </a:prstGeom>
          <a:noFill/>
          <a:ln>
            <a:noFill/>
          </a:ln>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207"/>
        <p:cNvGrpSpPr/>
        <p:nvPr/>
      </p:nvGrpSpPr>
      <p:grpSpPr>
        <a:xfrm>
          <a:off x="0" y="0"/>
          <a:ext cx="0" cy="0"/>
          <a:chOff x="0" y="0"/>
          <a:chExt cx="0" cy="0"/>
        </a:xfrm>
      </p:grpSpPr>
      <p:sp>
        <p:nvSpPr>
          <p:cNvPr id="208" name="Google Shape;208;p12"/>
          <p:cNvSpPr txBox="1">
            <a:spLocks noGrp="1"/>
          </p:cNvSpPr>
          <p:nvPr>
            <p:ph type="title"/>
          </p:nvPr>
        </p:nvSpPr>
        <p:spPr>
          <a:xfrm>
            <a:off x="838200" y="934189"/>
            <a:ext cx="10515600" cy="1325563"/>
          </a:xfrm>
          <a:prstGeom prst="rect">
            <a:avLst/>
          </a:prstGeom>
          <a:noFill/>
          <a:ln>
            <a:noFill/>
          </a:ln>
        </p:spPr>
        <p:txBody>
          <a:bodyPr spcFirstLastPara="1" wrap="square" lIns="91425" tIns="45700" rIns="91425" bIns="45700" anchor="ctr" anchorCtr="0">
            <a:normAutofit/>
          </a:bodyPr>
          <a:lstStyle/>
          <a:p>
            <a:pPr marL="0" lvl="0" indent="0" algn="r" rtl="1">
              <a:lnSpc>
                <a:spcPct val="90000"/>
              </a:lnSpc>
              <a:spcBef>
                <a:spcPts val="0"/>
              </a:spcBef>
              <a:spcAft>
                <a:spcPts val="0"/>
              </a:spcAft>
              <a:buClr>
                <a:schemeClr val="dk1"/>
              </a:buClr>
              <a:buSzPts val="4000"/>
              <a:buFont typeface="Aharoni"/>
              <a:buNone/>
            </a:pPr>
            <a:r>
              <a:rPr lang="iw-IL" sz="4000">
                <a:latin typeface="Aharoni"/>
                <a:ea typeface="Aharoni"/>
                <a:cs typeface="Aharoni"/>
                <a:sym typeface="Aharoni"/>
              </a:rPr>
              <a:t>רמת מערכת היחסים</a:t>
            </a:r>
            <a:endParaRPr/>
          </a:p>
        </p:txBody>
      </p:sp>
      <p:sp>
        <p:nvSpPr>
          <p:cNvPr id="209" name="Google Shape;209;p12"/>
          <p:cNvSpPr txBox="1">
            <a:spLocks noGrp="1"/>
          </p:cNvSpPr>
          <p:nvPr>
            <p:ph type="body" idx="1"/>
          </p:nvPr>
        </p:nvSpPr>
        <p:spPr>
          <a:xfrm>
            <a:off x="838200" y="2259752"/>
            <a:ext cx="10515600" cy="4351338"/>
          </a:xfrm>
          <a:prstGeom prst="rect">
            <a:avLst/>
          </a:prstGeom>
          <a:noFill/>
          <a:ln>
            <a:noFill/>
          </a:ln>
        </p:spPr>
        <p:txBody>
          <a:bodyPr spcFirstLastPara="1" wrap="square" lIns="91425" tIns="45700" rIns="91425" bIns="45700" anchor="t" anchorCtr="0">
            <a:normAutofit/>
          </a:bodyPr>
          <a:lstStyle/>
          <a:p>
            <a:pPr marL="228600" lvl="0" indent="-228600" algn="r" rtl="1">
              <a:lnSpc>
                <a:spcPct val="90000"/>
              </a:lnSpc>
              <a:spcBef>
                <a:spcPts val="0"/>
              </a:spcBef>
              <a:spcAft>
                <a:spcPts val="0"/>
              </a:spcAft>
              <a:buClr>
                <a:schemeClr val="dk1"/>
              </a:buClr>
              <a:buSzPts val="2800"/>
              <a:buChar char="•"/>
            </a:pPr>
            <a:r>
              <a:rPr lang="iw-IL">
                <a:latin typeface="Aharoni"/>
                <a:ea typeface="Aharoni"/>
                <a:cs typeface="Aharoni"/>
                <a:sym typeface="Aharoni"/>
              </a:rPr>
              <a:t>הבנת הילד כמערכת פסיכולוגית מורכבת ומשתנה, ההורה והילד משפיעים ומושפעים.</a:t>
            </a:r>
            <a:endParaRPr/>
          </a:p>
          <a:p>
            <a:pPr marL="228600" lvl="0" indent="-228600" algn="r" rtl="1">
              <a:lnSpc>
                <a:spcPct val="90000"/>
              </a:lnSpc>
              <a:spcBef>
                <a:spcPts val="1000"/>
              </a:spcBef>
              <a:spcAft>
                <a:spcPts val="0"/>
              </a:spcAft>
              <a:buClr>
                <a:schemeClr val="dk1"/>
              </a:buClr>
              <a:buSzPts val="2800"/>
              <a:buChar char="•"/>
            </a:pPr>
            <a:r>
              <a:rPr lang="iw-IL">
                <a:latin typeface="Aharoni"/>
                <a:ea typeface="Aharoni"/>
                <a:cs typeface="Aharoni"/>
                <a:sym typeface="Aharoni"/>
              </a:rPr>
              <a:t>תפקידם של ההורים – למצוא איזון בין צרכי הילד לבין צרכיהם</a:t>
            </a:r>
            <a:endParaRPr/>
          </a:p>
          <a:p>
            <a:pPr marL="228600" lvl="0" indent="-228600" algn="r" rtl="1">
              <a:lnSpc>
                <a:spcPct val="90000"/>
              </a:lnSpc>
              <a:spcBef>
                <a:spcPts val="1000"/>
              </a:spcBef>
              <a:spcAft>
                <a:spcPts val="0"/>
              </a:spcAft>
              <a:buClr>
                <a:schemeClr val="dk1"/>
              </a:buClr>
              <a:buSzPts val="2800"/>
              <a:buChar char="•"/>
            </a:pPr>
            <a:r>
              <a:rPr lang="iw-IL">
                <a:latin typeface="Aharoni"/>
                <a:ea typeface="Aharoni"/>
                <a:cs typeface="Aharoni"/>
                <a:sym typeface="Aharoni"/>
              </a:rPr>
              <a:t>פתרון קונפליקטים ע"י משא ומתן</a:t>
            </a:r>
            <a:endParaRPr/>
          </a:p>
          <a:p>
            <a:pPr marL="228600" lvl="0" indent="-228600" algn="r" rtl="1">
              <a:lnSpc>
                <a:spcPct val="90000"/>
              </a:lnSpc>
              <a:spcBef>
                <a:spcPts val="1000"/>
              </a:spcBef>
              <a:spcAft>
                <a:spcPts val="0"/>
              </a:spcAft>
              <a:buClr>
                <a:schemeClr val="dk1"/>
              </a:buClr>
              <a:buSzPts val="2800"/>
              <a:buChar char="•"/>
            </a:pPr>
            <a:r>
              <a:rPr lang="iw-IL">
                <a:latin typeface="Aharoni"/>
                <a:ea typeface="Aharoni"/>
                <a:cs typeface="Aharoni"/>
                <a:sym typeface="Aharoni"/>
              </a:rPr>
              <a:t>התחשבות בפרספקטיבה של זמן ותהליכי התפתחות</a:t>
            </a:r>
            <a:endParaRPr/>
          </a:p>
          <a:p>
            <a:pPr marL="228600" lvl="0" indent="-228600" algn="r" rtl="1">
              <a:lnSpc>
                <a:spcPct val="90000"/>
              </a:lnSpc>
              <a:spcBef>
                <a:spcPts val="1000"/>
              </a:spcBef>
              <a:spcAft>
                <a:spcPts val="0"/>
              </a:spcAft>
              <a:buClr>
                <a:schemeClr val="dk1"/>
              </a:buClr>
              <a:buSzPts val="2800"/>
              <a:buChar char="•"/>
            </a:pPr>
            <a:r>
              <a:rPr lang="iw-IL">
                <a:latin typeface="Aharoni"/>
                <a:ea typeface="Aharoni"/>
                <a:cs typeface="Aharoni"/>
                <a:sym typeface="Aharoni"/>
              </a:rPr>
              <a:t>הבנה כי הילד תלוי בהורה וגם אוטונומי.</a:t>
            </a:r>
            <a:endParaRPr/>
          </a:p>
          <a:p>
            <a:pPr marL="228600" lvl="0" indent="-50800" algn="r" rtl="1">
              <a:lnSpc>
                <a:spcPct val="90000"/>
              </a:lnSpc>
              <a:spcBef>
                <a:spcPts val="1000"/>
              </a:spcBef>
              <a:spcAft>
                <a:spcPts val="0"/>
              </a:spcAft>
              <a:buClr>
                <a:schemeClr val="dk1"/>
              </a:buClr>
              <a:buSzPts val="2800"/>
              <a:buNone/>
            </a:pPr>
            <a:endParaRPr>
              <a:latin typeface="Aharoni"/>
              <a:ea typeface="Aharoni"/>
              <a:cs typeface="Aharoni"/>
              <a:sym typeface="Aharoni"/>
            </a:endParaRPr>
          </a:p>
        </p:txBody>
      </p:sp>
      <p:pic>
        <p:nvPicPr>
          <p:cNvPr id="210" name="Google Shape;210;p12"/>
          <p:cNvPicPr preferRelativeResize="0"/>
          <p:nvPr/>
        </p:nvPicPr>
        <p:blipFill rotWithShape="1">
          <a:blip r:embed="rId3">
            <a:alphaModFix/>
          </a:blip>
          <a:srcRect/>
          <a:stretch/>
        </p:blipFill>
        <p:spPr>
          <a:xfrm>
            <a:off x="149902" y="0"/>
            <a:ext cx="2735382" cy="1177145"/>
          </a:xfrm>
          <a:prstGeom prst="rect">
            <a:avLst/>
          </a:prstGeom>
          <a:noFill/>
          <a:ln>
            <a:noFill/>
          </a:ln>
        </p:spPr>
      </p:pic>
      <p:pic>
        <p:nvPicPr>
          <p:cNvPr id="211" name="Google Shape;211;p12"/>
          <p:cNvPicPr preferRelativeResize="0"/>
          <p:nvPr/>
        </p:nvPicPr>
        <p:blipFill rotWithShape="1">
          <a:blip r:embed="rId4">
            <a:alphaModFix/>
          </a:blip>
          <a:srcRect/>
          <a:stretch/>
        </p:blipFill>
        <p:spPr>
          <a:xfrm>
            <a:off x="8553684" y="6364181"/>
            <a:ext cx="3407959" cy="493819"/>
          </a:xfrm>
          <a:prstGeom prst="rect">
            <a:avLst/>
          </a:prstGeom>
          <a:noFill/>
          <a:ln>
            <a:noFill/>
          </a:ln>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215"/>
        <p:cNvGrpSpPr/>
        <p:nvPr/>
      </p:nvGrpSpPr>
      <p:grpSpPr>
        <a:xfrm>
          <a:off x="0" y="0"/>
          <a:ext cx="0" cy="0"/>
          <a:chOff x="0" y="0"/>
          <a:chExt cx="0" cy="0"/>
        </a:xfrm>
      </p:grpSpPr>
      <p:sp>
        <p:nvSpPr>
          <p:cNvPr id="216" name="Google Shape;216;p13"/>
          <p:cNvSpPr txBox="1">
            <a:spLocks noGrp="1"/>
          </p:cNvSpPr>
          <p:nvPr>
            <p:ph type="title"/>
          </p:nvPr>
        </p:nvSpPr>
        <p:spPr>
          <a:xfrm>
            <a:off x="1142122" y="354857"/>
            <a:ext cx="10515600" cy="1325563"/>
          </a:xfrm>
          <a:prstGeom prst="rect">
            <a:avLst/>
          </a:prstGeom>
          <a:noFill/>
          <a:ln>
            <a:noFill/>
          </a:ln>
        </p:spPr>
        <p:txBody>
          <a:bodyPr spcFirstLastPara="1" wrap="square" lIns="91425" tIns="45700" rIns="91425" bIns="45700" anchor="ctr" anchorCtr="0">
            <a:normAutofit/>
          </a:bodyPr>
          <a:lstStyle/>
          <a:p>
            <a:pPr marL="0" lvl="0" indent="0" algn="r" rtl="1">
              <a:lnSpc>
                <a:spcPct val="90000"/>
              </a:lnSpc>
              <a:spcBef>
                <a:spcPts val="0"/>
              </a:spcBef>
              <a:spcAft>
                <a:spcPts val="0"/>
              </a:spcAft>
              <a:buClr>
                <a:schemeClr val="dk1"/>
              </a:buClr>
              <a:buSzPts val="3600"/>
              <a:buFont typeface="Aharoni"/>
              <a:buNone/>
            </a:pPr>
            <a:r>
              <a:rPr lang="iw-IL" sz="3600">
                <a:latin typeface="Aharoni"/>
                <a:ea typeface="Aharoni"/>
                <a:cs typeface="Aharoni"/>
                <a:sym typeface="Aharoni"/>
              </a:rPr>
              <a:t>תפקיד המשחק בפיתוח הפונקציה הרפלקטיבית</a:t>
            </a:r>
            <a:endParaRPr/>
          </a:p>
        </p:txBody>
      </p:sp>
      <p:sp>
        <p:nvSpPr>
          <p:cNvPr id="217" name="Google Shape;217;p13"/>
          <p:cNvSpPr txBox="1">
            <a:spLocks noGrp="1"/>
          </p:cNvSpPr>
          <p:nvPr>
            <p:ph type="body" idx="1"/>
          </p:nvPr>
        </p:nvSpPr>
        <p:spPr>
          <a:xfrm>
            <a:off x="1142122" y="1214950"/>
            <a:ext cx="10515600" cy="5319251"/>
          </a:xfrm>
          <a:prstGeom prst="rect">
            <a:avLst/>
          </a:prstGeom>
          <a:noFill/>
          <a:ln>
            <a:noFill/>
          </a:ln>
        </p:spPr>
        <p:txBody>
          <a:bodyPr spcFirstLastPara="1" wrap="square" lIns="91425" tIns="45700" rIns="91425" bIns="45700" anchor="t" anchorCtr="0">
            <a:normAutofit lnSpcReduction="10000"/>
          </a:bodyPr>
          <a:lstStyle/>
          <a:p>
            <a:pPr marL="228600" lvl="0" indent="-50800" algn="r" rtl="1">
              <a:lnSpc>
                <a:spcPct val="90000"/>
              </a:lnSpc>
              <a:spcBef>
                <a:spcPts val="0"/>
              </a:spcBef>
              <a:spcAft>
                <a:spcPts val="0"/>
              </a:spcAft>
              <a:buClr>
                <a:schemeClr val="dk1"/>
              </a:buClr>
              <a:buSzPts val="2800"/>
              <a:buNone/>
            </a:pPr>
            <a:endParaRPr/>
          </a:p>
          <a:p>
            <a:pPr marL="0" lvl="0" indent="0" algn="r" rtl="1">
              <a:lnSpc>
                <a:spcPct val="90000"/>
              </a:lnSpc>
              <a:spcBef>
                <a:spcPts val="1000"/>
              </a:spcBef>
              <a:spcAft>
                <a:spcPts val="0"/>
              </a:spcAft>
              <a:buClr>
                <a:schemeClr val="dk1"/>
              </a:buClr>
              <a:buSzPts val="2800"/>
              <a:buNone/>
            </a:pPr>
            <a:r>
              <a:rPr lang="iw-IL" b="1">
                <a:latin typeface="David"/>
                <a:ea typeface="David"/>
                <a:cs typeface="David"/>
                <a:sym typeface="David"/>
              </a:rPr>
              <a:t>1.</a:t>
            </a:r>
            <a:r>
              <a:rPr lang="iw-IL" b="1">
                <a:latin typeface="Aharoni"/>
                <a:ea typeface="Aharoni"/>
                <a:cs typeface="Aharoni"/>
                <a:sym typeface="Aharoni"/>
              </a:rPr>
              <a:t>אופנות נפשית של זהות (psychic equivalence)- המציאות הפנימית והחיצונית נחוות כזהות. </a:t>
            </a:r>
            <a:endParaRPr/>
          </a:p>
          <a:p>
            <a:pPr marL="228600" lvl="0" indent="-50800" algn="r" rtl="1">
              <a:lnSpc>
                <a:spcPct val="90000"/>
              </a:lnSpc>
              <a:spcBef>
                <a:spcPts val="1000"/>
              </a:spcBef>
              <a:spcAft>
                <a:spcPts val="0"/>
              </a:spcAft>
              <a:buClr>
                <a:schemeClr val="dk1"/>
              </a:buClr>
              <a:buSzPts val="2800"/>
              <a:buNone/>
            </a:pPr>
            <a:endParaRPr b="1">
              <a:latin typeface="Aharoni"/>
              <a:ea typeface="Aharoni"/>
              <a:cs typeface="Aharoni"/>
              <a:sym typeface="Aharoni"/>
            </a:endParaRPr>
          </a:p>
          <a:p>
            <a:pPr marL="0" lvl="0" indent="0" algn="r" rtl="1">
              <a:lnSpc>
                <a:spcPct val="90000"/>
              </a:lnSpc>
              <a:spcBef>
                <a:spcPts val="1000"/>
              </a:spcBef>
              <a:spcAft>
                <a:spcPts val="0"/>
              </a:spcAft>
              <a:buClr>
                <a:schemeClr val="dk1"/>
              </a:buClr>
              <a:buSzPts val="2800"/>
              <a:buNone/>
            </a:pPr>
            <a:r>
              <a:rPr lang="iw-IL" b="1">
                <a:latin typeface="Aharoni"/>
                <a:ea typeface="Aharoni"/>
                <a:cs typeface="Aharoni"/>
                <a:sym typeface="Aharoni"/>
              </a:rPr>
              <a:t>2.אופנות "משוחקת" (PRETEND MODE)- הפרדה נוקשה בין דמיון למציאות</a:t>
            </a:r>
            <a:endParaRPr/>
          </a:p>
          <a:p>
            <a:pPr marL="228600" lvl="0" indent="-50800" algn="r" rtl="1">
              <a:lnSpc>
                <a:spcPct val="90000"/>
              </a:lnSpc>
              <a:spcBef>
                <a:spcPts val="1000"/>
              </a:spcBef>
              <a:spcAft>
                <a:spcPts val="0"/>
              </a:spcAft>
              <a:buClr>
                <a:schemeClr val="dk1"/>
              </a:buClr>
              <a:buSzPts val="2800"/>
              <a:buNone/>
            </a:pPr>
            <a:endParaRPr b="1">
              <a:latin typeface="Aharoni"/>
              <a:ea typeface="Aharoni"/>
              <a:cs typeface="Aharoni"/>
              <a:sym typeface="Aharoni"/>
            </a:endParaRPr>
          </a:p>
          <a:p>
            <a:pPr marL="0" lvl="0" indent="0" algn="r" rtl="1">
              <a:lnSpc>
                <a:spcPct val="90000"/>
              </a:lnSpc>
              <a:spcBef>
                <a:spcPts val="1000"/>
              </a:spcBef>
              <a:spcAft>
                <a:spcPts val="0"/>
              </a:spcAft>
              <a:buClr>
                <a:schemeClr val="dk1"/>
              </a:buClr>
              <a:buSzPts val="2800"/>
              <a:buNone/>
            </a:pPr>
            <a:r>
              <a:rPr lang="iw-IL" b="1">
                <a:latin typeface="Aharoni"/>
                <a:ea typeface="Aharoni"/>
                <a:cs typeface="Aharoni"/>
                <a:sym typeface="Aharoni"/>
              </a:rPr>
              <a:t>3.אופנות רפלקטיבית (reflective mode</a:t>
            </a:r>
            <a:r>
              <a:rPr lang="iw-IL">
                <a:latin typeface="Aharoni"/>
                <a:ea typeface="Aharoni"/>
                <a:cs typeface="Aharoni"/>
                <a:sym typeface="Aharoni"/>
              </a:rPr>
              <a:t>) – אינטגרציה בין שתי האופנויות הקודמות. הילד מסוגל לחוות מצבים מנטאליים כייצוגים של המציאות (לא נפרדים לגמרי ולא זהים לגמרי) ולקשר את העולם הפנימי עם החיצוני. מתבטא בזרימה רבה יותר בין העולם הדמיוני והממשי. למשל מטפל ישאל  ילד במשחק: "איך אתה רוצה שהשוטר ירדוף אחרי הגנב?" </a:t>
            </a:r>
            <a:endParaRPr/>
          </a:p>
        </p:txBody>
      </p:sp>
      <p:pic>
        <p:nvPicPr>
          <p:cNvPr id="218" name="Google Shape;218;p13"/>
          <p:cNvPicPr preferRelativeResize="0"/>
          <p:nvPr/>
        </p:nvPicPr>
        <p:blipFill rotWithShape="1">
          <a:blip r:embed="rId3">
            <a:alphaModFix/>
          </a:blip>
          <a:srcRect/>
          <a:stretch/>
        </p:blipFill>
        <p:spPr>
          <a:xfrm>
            <a:off x="149902" y="0"/>
            <a:ext cx="2735382" cy="1177145"/>
          </a:xfrm>
          <a:prstGeom prst="rect">
            <a:avLst/>
          </a:prstGeom>
          <a:noFill/>
          <a:ln>
            <a:noFill/>
          </a:ln>
        </p:spPr>
      </p:pic>
      <p:pic>
        <p:nvPicPr>
          <p:cNvPr id="219" name="Google Shape;219;p13"/>
          <p:cNvPicPr preferRelativeResize="0"/>
          <p:nvPr/>
        </p:nvPicPr>
        <p:blipFill rotWithShape="1">
          <a:blip r:embed="rId4">
            <a:alphaModFix/>
          </a:blip>
          <a:srcRect/>
          <a:stretch/>
        </p:blipFill>
        <p:spPr>
          <a:xfrm>
            <a:off x="8553684" y="6364181"/>
            <a:ext cx="3407959" cy="493819"/>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2"/>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r" rtl="1">
              <a:lnSpc>
                <a:spcPct val="90000"/>
              </a:lnSpc>
              <a:spcBef>
                <a:spcPts val="0"/>
              </a:spcBef>
              <a:spcAft>
                <a:spcPts val="0"/>
              </a:spcAft>
              <a:buClr>
                <a:schemeClr val="dk1"/>
              </a:buClr>
              <a:buSzPts val="4400"/>
              <a:buFont typeface="Aharoni"/>
              <a:buNone/>
            </a:pPr>
            <a:r>
              <a:rPr lang="iw-IL">
                <a:latin typeface="Aharoni"/>
                <a:ea typeface="Aharoni"/>
                <a:cs typeface="Aharoni"/>
                <a:sym typeface="Aharoni"/>
              </a:rPr>
              <a:t>מנטליזציה</a:t>
            </a:r>
            <a:endParaRPr>
              <a:latin typeface="Aharoni"/>
              <a:ea typeface="Aharoni"/>
              <a:cs typeface="Aharoni"/>
              <a:sym typeface="Aharoni"/>
            </a:endParaRPr>
          </a:p>
        </p:txBody>
      </p:sp>
      <p:sp>
        <p:nvSpPr>
          <p:cNvPr id="91" name="Google Shape;91;p2"/>
          <p:cNvSpPr txBox="1">
            <a:spLocks noGrp="1"/>
          </p:cNvSpPr>
          <p:nvPr>
            <p:ph type="body" idx="1"/>
          </p:nvPr>
        </p:nvSpPr>
        <p:spPr>
          <a:xfrm>
            <a:off x="838200" y="1575725"/>
            <a:ext cx="10515600" cy="5282400"/>
          </a:xfrm>
          <a:prstGeom prst="rect">
            <a:avLst/>
          </a:prstGeom>
          <a:noFill/>
          <a:ln>
            <a:noFill/>
          </a:ln>
        </p:spPr>
        <p:txBody>
          <a:bodyPr spcFirstLastPara="1" wrap="square" lIns="91425" tIns="45700" rIns="91425" bIns="45700" anchor="t" anchorCtr="0">
            <a:normAutofit/>
          </a:bodyPr>
          <a:lstStyle/>
          <a:p>
            <a:pPr marL="228600" lvl="0" indent="-228600" algn="r" rtl="1">
              <a:lnSpc>
                <a:spcPct val="90000"/>
              </a:lnSpc>
              <a:spcBef>
                <a:spcPts val="0"/>
              </a:spcBef>
              <a:spcAft>
                <a:spcPts val="0"/>
              </a:spcAft>
              <a:buClr>
                <a:schemeClr val="dk1"/>
              </a:buClr>
              <a:buSzPts val="2800"/>
              <a:buChar char="•"/>
            </a:pPr>
            <a:r>
              <a:rPr lang="iw-IL">
                <a:latin typeface="Aharoni"/>
                <a:ea typeface="Aharoni"/>
                <a:cs typeface="Aharoni"/>
                <a:sym typeface="Aharoni"/>
              </a:rPr>
              <a:t>תהליך קוגניטיבי (תובנה פסיכולוגית) ותהליך רגשי כלומר היכולת לווסת ולחוות את העצמי והאחר בדרך שאינה הגנתית מבלי להיות מוצף או כבוי.</a:t>
            </a:r>
            <a:endParaRPr>
              <a:latin typeface="Aharoni"/>
              <a:ea typeface="Aharoni"/>
              <a:cs typeface="Aharoni"/>
              <a:sym typeface="Aharoni"/>
            </a:endParaRPr>
          </a:p>
          <a:p>
            <a:pPr marL="228600" lvl="0" indent="0" algn="r" rtl="1">
              <a:lnSpc>
                <a:spcPct val="90000"/>
              </a:lnSpc>
              <a:spcBef>
                <a:spcPts val="0"/>
              </a:spcBef>
              <a:spcAft>
                <a:spcPts val="0"/>
              </a:spcAft>
              <a:buNone/>
            </a:pPr>
            <a:endParaRPr>
              <a:latin typeface="Aharoni"/>
              <a:ea typeface="Aharoni"/>
              <a:cs typeface="Aharoni"/>
              <a:sym typeface="Aharoni"/>
            </a:endParaRPr>
          </a:p>
          <a:p>
            <a:pPr marL="228600" lvl="0" indent="-228600" algn="r" rtl="1">
              <a:lnSpc>
                <a:spcPct val="90000"/>
              </a:lnSpc>
              <a:spcBef>
                <a:spcPts val="0"/>
              </a:spcBef>
              <a:spcAft>
                <a:spcPts val="0"/>
              </a:spcAft>
              <a:buClr>
                <a:schemeClr val="dk1"/>
              </a:buClr>
              <a:buSzPts val="2800"/>
              <a:buChar char="•"/>
            </a:pPr>
            <a:r>
              <a:rPr lang="iw-IL">
                <a:latin typeface="Aharoni"/>
                <a:ea typeface="Aharoni"/>
                <a:cs typeface="Aharoni"/>
                <a:sym typeface="Aharoni"/>
              </a:rPr>
              <a:t>יכולת המתפתחת בתוך יחסים ומאפשרת לילד לקרוא את המיינד של האחר, לייחס משמעות להתנהגותו ולנבא אותה. </a:t>
            </a:r>
            <a:endParaRPr/>
          </a:p>
          <a:p>
            <a:pPr marL="228600" lvl="0" indent="-50800" algn="r" rtl="1">
              <a:lnSpc>
                <a:spcPct val="90000"/>
              </a:lnSpc>
              <a:spcBef>
                <a:spcPts val="1000"/>
              </a:spcBef>
              <a:spcAft>
                <a:spcPts val="0"/>
              </a:spcAft>
              <a:buClr>
                <a:schemeClr val="dk1"/>
              </a:buClr>
              <a:buSzPts val="2800"/>
              <a:buNone/>
            </a:pPr>
            <a:endParaRPr>
              <a:latin typeface="Aharoni"/>
              <a:ea typeface="Aharoni"/>
              <a:cs typeface="Aharoni"/>
              <a:sym typeface="Aharoni"/>
            </a:endParaRPr>
          </a:p>
          <a:p>
            <a:pPr marL="228600" lvl="0" indent="-228600" algn="r" rtl="1">
              <a:lnSpc>
                <a:spcPct val="90000"/>
              </a:lnSpc>
              <a:spcBef>
                <a:spcPts val="1000"/>
              </a:spcBef>
              <a:spcAft>
                <a:spcPts val="0"/>
              </a:spcAft>
              <a:buClr>
                <a:schemeClr val="dk1"/>
              </a:buClr>
              <a:buSzPts val="2800"/>
              <a:buChar char="•"/>
            </a:pPr>
            <a:r>
              <a:rPr lang="iw-IL">
                <a:latin typeface="Aharoni"/>
                <a:ea typeface="Aharoni"/>
                <a:cs typeface="Aharoni"/>
                <a:sym typeface="Aharoni"/>
              </a:rPr>
              <a:t>הפונקציה הרפלקטיבית היא ההגדרה האופרציונלית של מנטליזציה.</a:t>
            </a:r>
            <a:endParaRPr/>
          </a:p>
          <a:p>
            <a:pPr marL="228600" lvl="0" indent="-50800" algn="r" rtl="1">
              <a:lnSpc>
                <a:spcPct val="90000"/>
              </a:lnSpc>
              <a:spcBef>
                <a:spcPts val="1000"/>
              </a:spcBef>
              <a:spcAft>
                <a:spcPts val="0"/>
              </a:spcAft>
              <a:buClr>
                <a:schemeClr val="dk1"/>
              </a:buClr>
              <a:buSzPts val="2800"/>
              <a:buNone/>
            </a:pPr>
            <a:endParaRPr>
              <a:latin typeface="Aharoni"/>
              <a:ea typeface="Aharoni"/>
              <a:cs typeface="Aharoni"/>
              <a:sym typeface="Aharoni"/>
            </a:endParaRPr>
          </a:p>
        </p:txBody>
      </p:sp>
      <p:pic>
        <p:nvPicPr>
          <p:cNvPr id="92" name="Google Shape;92;p2"/>
          <p:cNvPicPr preferRelativeResize="0"/>
          <p:nvPr/>
        </p:nvPicPr>
        <p:blipFill rotWithShape="1">
          <a:blip r:embed="rId3">
            <a:alphaModFix/>
          </a:blip>
          <a:srcRect/>
          <a:stretch/>
        </p:blipFill>
        <p:spPr>
          <a:xfrm>
            <a:off x="149902" y="0"/>
            <a:ext cx="2735382" cy="1177145"/>
          </a:xfrm>
          <a:prstGeom prst="rect">
            <a:avLst/>
          </a:prstGeom>
          <a:noFill/>
          <a:ln>
            <a:noFill/>
          </a:ln>
        </p:spPr>
      </p:pic>
      <p:pic>
        <p:nvPicPr>
          <p:cNvPr id="93" name="Google Shape;93;p2"/>
          <p:cNvPicPr preferRelativeResize="0"/>
          <p:nvPr/>
        </p:nvPicPr>
        <p:blipFill rotWithShape="1">
          <a:blip r:embed="rId4">
            <a:alphaModFix/>
          </a:blip>
          <a:srcRect/>
          <a:stretch/>
        </p:blipFill>
        <p:spPr>
          <a:xfrm>
            <a:off x="8553684" y="6364181"/>
            <a:ext cx="3407959" cy="493819"/>
          </a:xfrm>
          <a:prstGeom prst="rect">
            <a:avLst/>
          </a:prstGeom>
          <a:noFill/>
          <a:ln>
            <a:noFill/>
          </a:ln>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223"/>
        <p:cNvGrpSpPr/>
        <p:nvPr/>
      </p:nvGrpSpPr>
      <p:grpSpPr>
        <a:xfrm>
          <a:off x="0" y="0"/>
          <a:ext cx="0" cy="0"/>
          <a:chOff x="0" y="0"/>
          <a:chExt cx="0" cy="0"/>
        </a:xfrm>
      </p:grpSpPr>
      <p:sp>
        <p:nvSpPr>
          <p:cNvPr id="224" name="Google Shape;224;p14"/>
          <p:cNvSpPr txBox="1">
            <a:spLocks noGrp="1"/>
          </p:cNvSpPr>
          <p:nvPr>
            <p:ph type="title"/>
          </p:nvPr>
        </p:nvSpPr>
        <p:spPr>
          <a:xfrm>
            <a:off x="1446043" y="864598"/>
            <a:ext cx="10515600" cy="1162049"/>
          </a:xfrm>
          <a:prstGeom prst="rect">
            <a:avLst/>
          </a:prstGeom>
          <a:noFill/>
          <a:ln>
            <a:noFill/>
          </a:ln>
        </p:spPr>
        <p:txBody>
          <a:bodyPr spcFirstLastPara="1" wrap="square" lIns="91425" tIns="45700" rIns="91425" bIns="45700" anchor="ctr" anchorCtr="0">
            <a:normAutofit/>
          </a:bodyPr>
          <a:lstStyle/>
          <a:p>
            <a:pPr marL="0" lvl="0" indent="0" algn="r" rtl="1">
              <a:lnSpc>
                <a:spcPct val="90000"/>
              </a:lnSpc>
              <a:spcBef>
                <a:spcPts val="0"/>
              </a:spcBef>
              <a:spcAft>
                <a:spcPts val="0"/>
              </a:spcAft>
              <a:buClr>
                <a:schemeClr val="dk1"/>
              </a:buClr>
              <a:buSzPts val="4000"/>
              <a:buFont typeface="Aharoni"/>
              <a:buNone/>
            </a:pPr>
            <a:r>
              <a:rPr lang="iw-IL" sz="4000">
                <a:latin typeface="Aharoni"/>
                <a:ea typeface="Aharoni"/>
                <a:cs typeface="Aharoni"/>
                <a:sym typeface="Aharoni"/>
              </a:rPr>
              <a:t>פתוח רפלקטיביות כמטרה טיפולית מרכזית</a:t>
            </a:r>
            <a:endParaRPr/>
          </a:p>
        </p:txBody>
      </p:sp>
      <p:sp>
        <p:nvSpPr>
          <p:cNvPr id="225" name="Google Shape;225;p14"/>
          <p:cNvSpPr txBox="1">
            <a:spLocks noGrp="1"/>
          </p:cNvSpPr>
          <p:nvPr>
            <p:ph type="body" idx="1"/>
          </p:nvPr>
        </p:nvSpPr>
        <p:spPr>
          <a:xfrm>
            <a:off x="470262" y="2242457"/>
            <a:ext cx="11491381" cy="6248399"/>
          </a:xfrm>
          <a:prstGeom prst="rect">
            <a:avLst/>
          </a:prstGeom>
          <a:noFill/>
          <a:ln>
            <a:noFill/>
          </a:ln>
        </p:spPr>
        <p:txBody>
          <a:bodyPr spcFirstLastPara="1" wrap="square" lIns="91425" tIns="45700" rIns="91425" bIns="45700" anchor="t" anchorCtr="0">
            <a:noAutofit/>
          </a:bodyPr>
          <a:lstStyle/>
          <a:p>
            <a:pPr marL="228600" lvl="0" indent="-228600" algn="r" rtl="1">
              <a:lnSpc>
                <a:spcPct val="90000"/>
              </a:lnSpc>
              <a:spcBef>
                <a:spcPts val="0"/>
              </a:spcBef>
              <a:spcAft>
                <a:spcPts val="0"/>
              </a:spcAft>
              <a:buClr>
                <a:schemeClr val="dk1"/>
              </a:buClr>
              <a:buSzPts val="2400"/>
              <a:buChar char="•"/>
            </a:pPr>
            <a:r>
              <a:rPr lang="iw-IL" sz="2400">
                <a:latin typeface="Aharoni"/>
                <a:ea typeface="Aharoni"/>
                <a:cs typeface="Aharoni"/>
                <a:sym typeface="Aharoni"/>
              </a:rPr>
              <a:t> </a:t>
            </a:r>
            <a:r>
              <a:rPr lang="iw-IL">
                <a:latin typeface="Aharoni"/>
                <a:ea typeface="Aharoni"/>
                <a:cs typeface="Aharoni"/>
                <a:sym typeface="Aharoni"/>
              </a:rPr>
              <a:t>הממצאים מציעים שמגבלות ביכולת המנטליזציה אצל מבוגרים היא גורם סיכון מרכזי לדפוסי ההורות שלהם. </a:t>
            </a:r>
            <a:endParaRPr/>
          </a:p>
          <a:p>
            <a:pPr marL="228600" lvl="0" indent="-228600" algn="r" rtl="1">
              <a:lnSpc>
                <a:spcPct val="90000"/>
              </a:lnSpc>
              <a:spcBef>
                <a:spcPts val="1000"/>
              </a:spcBef>
              <a:spcAft>
                <a:spcPts val="0"/>
              </a:spcAft>
              <a:buClr>
                <a:schemeClr val="dk1"/>
              </a:buClr>
              <a:buSzPts val="2800"/>
              <a:buChar char="•"/>
            </a:pPr>
            <a:r>
              <a:rPr lang="iw-IL">
                <a:latin typeface="Aharoni"/>
                <a:ea typeface="Aharoni"/>
                <a:cs typeface="Aharoni"/>
                <a:sym typeface="Aharoni"/>
              </a:rPr>
              <a:t>מטרת הטיפול בהורות היא לאפשר להורה להבין את צרכיו הרגשיים-מנטאליים של הילד ושלו עצמו בתחום ההורות, באופן שיאפשר ייצוג מנטאלי קוהרנטי של הילד, של ההורה ושל הקשר ביניהם.</a:t>
            </a:r>
            <a:endParaRPr/>
          </a:p>
          <a:p>
            <a:pPr marL="228600" lvl="0" indent="-228600" algn="r" rtl="1">
              <a:lnSpc>
                <a:spcPct val="90000"/>
              </a:lnSpc>
              <a:spcBef>
                <a:spcPts val="1000"/>
              </a:spcBef>
              <a:spcAft>
                <a:spcPts val="0"/>
              </a:spcAft>
              <a:buClr>
                <a:schemeClr val="dk1"/>
              </a:buClr>
              <a:buSzPts val="2800"/>
              <a:buChar char="•"/>
            </a:pPr>
            <a:r>
              <a:rPr lang="iw-IL">
                <a:latin typeface="Aharoni"/>
                <a:ea typeface="Aharoni"/>
                <a:cs typeface="Aharoni"/>
                <a:sym typeface="Aharoni"/>
              </a:rPr>
              <a:t> שיפור יכולת המנטאליזציה/רפלקטיביות ההורית יאפשר הכלה הורית טובה יותר במצבי תסכול, כעס, חרדה ומצוקה.</a:t>
            </a:r>
            <a:endParaRPr/>
          </a:p>
          <a:p>
            <a:pPr marL="0" lvl="0" indent="0" algn="r" rtl="1">
              <a:lnSpc>
                <a:spcPct val="90000"/>
              </a:lnSpc>
              <a:spcBef>
                <a:spcPts val="1000"/>
              </a:spcBef>
              <a:spcAft>
                <a:spcPts val="0"/>
              </a:spcAft>
              <a:buClr>
                <a:schemeClr val="dk1"/>
              </a:buClr>
              <a:buSzPts val="2800"/>
              <a:buNone/>
            </a:pPr>
            <a:endParaRPr u="sng">
              <a:latin typeface="Aharoni"/>
              <a:ea typeface="Aharoni"/>
              <a:cs typeface="Aharoni"/>
              <a:sym typeface="Aharoni"/>
            </a:endParaRPr>
          </a:p>
        </p:txBody>
      </p:sp>
      <p:pic>
        <p:nvPicPr>
          <p:cNvPr id="226" name="Google Shape;226;p14"/>
          <p:cNvPicPr preferRelativeResize="0"/>
          <p:nvPr/>
        </p:nvPicPr>
        <p:blipFill rotWithShape="1">
          <a:blip r:embed="rId3">
            <a:alphaModFix/>
          </a:blip>
          <a:srcRect/>
          <a:stretch/>
        </p:blipFill>
        <p:spPr>
          <a:xfrm>
            <a:off x="149902" y="0"/>
            <a:ext cx="2735382" cy="1177145"/>
          </a:xfrm>
          <a:prstGeom prst="rect">
            <a:avLst/>
          </a:prstGeom>
          <a:noFill/>
          <a:ln>
            <a:noFill/>
          </a:ln>
        </p:spPr>
      </p:pic>
      <p:pic>
        <p:nvPicPr>
          <p:cNvPr id="227" name="Google Shape;227;p14"/>
          <p:cNvPicPr preferRelativeResize="0"/>
          <p:nvPr/>
        </p:nvPicPr>
        <p:blipFill rotWithShape="1">
          <a:blip r:embed="rId4">
            <a:alphaModFix/>
          </a:blip>
          <a:srcRect/>
          <a:stretch/>
        </p:blipFill>
        <p:spPr>
          <a:xfrm>
            <a:off x="8553684" y="6364181"/>
            <a:ext cx="3407959" cy="493819"/>
          </a:xfrm>
          <a:prstGeom prst="rect">
            <a:avLst/>
          </a:prstGeom>
          <a:noFill/>
          <a:ln>
            <a:noFill/>
          </a:ln>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231"/>
        <p:cNvGrpSpPr/>
        <p:nvPr/>
      </p:nvGrpSpPr>
      <p:grpSpPr>
        <a:xfrm>
          <a:off x="0" y="0"/>
          <a:ext cx="0" cy="0"/>
          <a:chOff x="0" y="0"/>
          <a:chExt cx="0" cy="0"/>
        </a:xfrm>
      </p:grpSpPr>
      <p:sp>
        <p:nvSpPr>
          <p:cNvPr id="232" name="Google Shape;232;p15"/>
          <p:cNvSpPr txBox="1">
            <a:spLocks noGrp="1"/>
          </p:cNvSpPr>
          <p:nvPr>
            <p:ph type="title"/>
          </p:nvPr>
        </p:nvSpPr>
        <p:spPr>
          <a:xfrm>
            <a:off x="1446043" y="871403"/>
            <a:ext cx="10515600" cy="1162049"/>
          </a:xfrm>
          <a:prstGeom prst="rect">
            <a:avLst/>
          </a:prstGeom>
          <a:noFill/>
          <a:ln>
            <a:noFill/>
          </a:ln>
        </p:spPr>
        <p:txBody>
          <a:bodyPr spcFirstLastPara="1" wrap="square" lIns="91425" tIns="45700" rIns="91425" bIns="45700" anchor="ctr" anchorCtr="0">
            <a:normAutofit/>
          </a:bodyPr>
          <a:lstStyle/>
          <a:p>
            <a:pPr marL="0" lvl="0" indent="0" algn="r" rtl="1">
              <a:lnSpc>
                <a:spcPct val="90000"/>
              </a:lnSpc>
              <a:spcBef>
                <a:spcPts val="0"/>
              </a:spcBef>
              <a:spcAft>
                <a:spcPts val="0"/>
              </a:spcAft>
              <a:buClr>
                <a:schemeClr val="dk1"/>
              </a:buClr>
              <a:buSzPts val="4000"/>
              <a:buFont typeface="Aharoni"/>
              <a:buNone/>
            </a:pPr>
            <a:r>
              <a:rPr lang="iw-IL" sz="4000">
                <a:latin typeface="Aharoni"/>
                <a:ea typeface="Aharoni"/>
                <a:cs typeface="Aharoni"/>
                <a:sym typeface="Aharoni"/>
              </a:rPr>
              <a:t>פתוח רפלקטיביות כמטרה טיפולית מרכזית</a:t>
            </a:r>
            <a:endParaRPr/>
          </a:p>
        </p:txBody>
      </p:sp>
      <p:sp>
        <p:nvSpPr>
          <p:cNvPr id="233" name="Google Shape;233;p15"/>
          <p:cNvSpPr txBox="1">
            <a:spLocks noGrp="1"/>
          </p:cNvSpPr>
          <p:nvPr>
            <p:ph type="body" idx="1"/>
          </p:nvPr>
        </p:nvSpPr>
        <p:spPr>
          <a:xfrm>
            <a:off x="600891" y="2033452"/>
            <a:ext cx="11360752" cy="6248399"/>
          </a:xfrm>
          <a:prstGeom prst="rect">
            <a:avLst/>
          </a:prstGeom>
          <a:noFill/>
          <a:ln>
            <a:noFill/>
          </a:ln>
        </p:spPr>
        <p:txBody>
          <a:bodyPr spcFirstLastPara="1" wrap="square" lIns="91425" tIns="45700" rIns="91425" bIns="45700" anchor="t" anchorCtr="0">
            <a:noAutofit/>
          </a:bodyPr>
          <a:lstStyle/>
          <a:p>
            <a:pPr marL="228600" lvl="0" indent="-228600" algn="r" rtl="1">
              <a:lnSpc>
                <a:spcPct val="90000"/>
              </a:lnSpc>
              <a:spcBef>
                <a:spcPts val="0"/>
              </a:spcBef>
              <a:spcAft>
                <a:spcPts val="0"/>
              </a:spcAft>
              <a:buClr>
                <a:schemeClr val="dk1"/>
              </a:buClr>
              <a:buSzPts val="2800"/>
              <a:buChar char="•"/>
            </a:pPr>
            <a:r>
              <a:rPr lang="iw-IL">
                <a:latin typeface="Aharoni"/>
                <a:ea typeface="Aharoni"/>
                <a:cs typeface="Aharoni"/>
                <a:sym typeface="Aharoni"/>
              </a:rPr>
              <a:t>הטיפול: בחינה משותפת של מצבים ודפוסי התנהגות שבין ההורה וילדו תוך ניסיון להבין את המצב המנטאלי של הילד ושל ההורה וההשפעות ההדדיות בניהם )מדוע הילד התנהג כך לדעתך? אייך הרגשת כשהתנהג כך? כיצד הגבת? האם התנהגותו/התנהגותך הזכירו לך משהו מהעבר?</a:t>
            </a:r>
            <a:endParaRPr/>
          </a:p>
          <a:p>
            <a:pPr marL="228600" lvl="0" indent="-228600" algn="r" rtl="1">
              <a:lnSpc>
                <a:spcPct val="90000"/>
              </a:lnSpc>
              <a:spcBef>
                <a:spcPts val="1000"/>
              </a:spcBef>
              <a:spcAft>
                <a:spcPts val="0"/>
              </a:spcAft>
              <a:buClr>
                <a:schemeClr val="dk1"/>
              </a:buClr>
              <a:buSzPts val="2800"/>
              <a:buChar char="•"/>
            </a:pPr>
            <a:r>
              <a:rPr lang="iw-IL">
                <a:latin typeface="Aharoni"/>
                <a:ea typeface="Aharoni"/>
                <a:cs typeface="Aharoni"/>
                <a:sym typeface="Aharoni"/>
              </a:rPr>
              <a:t> המשגת התנהגותו של הילד דרך הבנת </a:t>
            </a:r>
            <a:r>
              <a:rPr lang="iw-IL" u="sng">
                <a:latin typeface="Aharoni"/>
                <a:ea typeface="Aharoni"/>
                <a:cs typeface="Aharoni"/>
                <a:sym typeface="Aharoni"/>
              </a:rPr>
              <a:t>צרכי ההתקשרות שלו וכיצד </a:t>
            </a:r>
            <a:r>
              <a:rPr lang="iw-IL">
                <a:latin typeface="Aharoni"/>
                <a:ea typeface="Aharoni"/>
                <a:cs typeface="Aharoni"/>
                <a:sym typeface="Aharoni"/>
              </a:rPr>
              <a:t> </a:t>
            </a:r>
            <a:r>
              <a:rPr lang="iw-IL" u="sng">
                <a:latin typeface="Aharoni"/>
                <a:ea typeface="Aharoni"/>
                <a:cs typeface="Aharoni"/>
                <a:sym typeface="Aharoni"/>
              </a:rPr>
              <a:t>משפיעים על ההורה.</a:t>
            </a:r>
            <a:endParaRPr/>
          </a:p>
          <a:p>
            <a:pPr marL="228600" lvl="0" indent="-228600" algn="r" rtl="1">
              <a:lnSpc>
                <a:spcPct val="90000"/>
              </a:lnSpc>
              <a:spcBef>
                <a:spcPts val="1000"/>
              </a:spcBef>
              <a:spcAft>
                <a:spcPts val="0"/>
              </a:spcAft>
              <a:buClr>
                <a:schemeClr val="dk1"/>
              </a:buClr>
              <a:buSzPts val="2800"/>
              <a:buChar char="•"/>
            </a:pPr>
            <a:r>
              <a:rPr lang="iw-IL" u="sng">
                <a:latin typeface="Aharoni"/>
                <a:ea typeface="Aharoni"/>
                <a:cs typeface="Aharoni"/>
                <a:sym typeface="Aharoni"/>
              </a:rPr>
              <a:t>הזדמנות להורים להבין כיצד דפוסי ההתקשרות הבינדוריים משפיעים</a:t>
            </a:r>
            <a:endParaRPr/>
          </a:p>
          <a:p>
            <a:pPr marL="0" lvl="0" indent="0" algn="r" rtl="1">
              <a:lnSpc>
                <a:spcPct val="90000"/>
              </a:lnSpc>
              <a:spcBef>
                <a:spcPts val="1000"/>
              </a:spcBef>
              <a:spcAft>
                <a:spcPts val="0"/>
              </a:spcAft>
              <a:buClr>
                <a:schemeClr val="dk1"/>
              </a:buClr>
              <a:buSzPts val="2800"/>
              <a:buNone/>
            </a:pPr>
            <a:endParaRPr u="sng">
              <a:latin typeface="Aharoni"/>
              <a:ea typeface="Aharoni"/>
              <a:cs typeface="Aharoni"/>
              <a:sym typeface="Aharoni"/>
            </a:endParaRPr>
          </a:p>
        </p:txBody>
      </p:sp>
      <p:pic>
        <p:nvPicPr>
          <p:cNvPr id="234" name="Google Shape;234;p15"/>
          <p:cNvPicPr preferRelativeResize="0"/>
          <p:nvPr/>
        </p:nvPicPr>
        <p:blipFill rotWithShape="1">
          <a:blip r:embed="rId3">
            <a:alphaModFix/>
          </a:blip>
          <a:srcRect/>
          <a:stretch/>
        </p:blipFill>
        <p:spPr>
          <a:xfrm>
            <a:off x="149902" y="0"/>
            <a:ext cx="2735382" cy="1177145"/>
          </a:xfrm>
          <a:prstGeom prst="rect">
            <a:avLst/>
          </a:prstGeom>
          <a:noFill/>
          <a:ln>
            <a:noFill/>
          </a:ln>
        </p:spPr>
      </p:pic>
      <p:pic>
        <p:nvPicPr>
          <p:cNvPr id="235" name="Google Shape;235;p15"/>
          <p:cNvPicPr preferRelativeResize="0"/>
          <p:nvPr/>
        </p:nvPicPr>
        <p:blipFill rotWithShape="1">
          <a:blip r:embed="rId4">
            <a:alphaModFix/>
          </a:blip>
          <a:srcRect/>
          <a:stretch/>
        </p:blipFill>
        <p:spPr>
          <a:xfrm>
            <a:off x="8553684" y="6364181"/>
            <a:ext cx="3407959" cy="493819"/>
          </a:xfrm>
          <a:prstGeom prst="rect">
            <a:avLst/>
          </a:prstGeom>
          <a:noFill/>
          <a:ln>
            <a:noFill/>
          </a:ln>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239"/>
        <p:cNvGrpSpPr/>
        <p:nvPr/>
      </p:nvGrpSpPr>
      <p:grpSpPr>
        <a:xfrm>
          <a:off x="0" y="0"/>
          <a:ext cx="0" cy="0"/>
          <a:chOff x="0" y="0"/>
          <a:chExt cx="0" cy="0"/>
        </a:xfrm>
      </p:grpSpPr>
      <p:sp>
        <p:nvSpPr>
          <p:cNvPr id="240" name="Google Shape;240;p16"/>
          <p:cNvSpPr txBox="1">
            <a:spLocks noGrp="1"/>
          </p:cNvSpPr>
          <p:nvPr>
            <p:ph type="title"/>
          </p:nvPr>
        </p:nvSpPr>
        <p:spPr>
          <a:xfrm>
            <a:off x="1776548" y="814602"/>
            <a:ext cx="10519955" cy="943820"/>
          </a:xfrm>
          <a:prstGeom prst="rect">
            <a:avLst/>
          </a:prstGeom>
          <a:noFill/>
          <a:ln>
            <a:noFill/>
          </a:ln>
        </p:spPr>
        <p:txBody>
          <a:bodyPr spcFirstLastPara="1" wrap="square" lIns="91425" tIns="45700" rIns="91425" bIns="45700" anchor="ctr" anchorCtr="0">
            <a:normAutofit/>
          </a:bodyPr>
          <a:lstStyle/>
          <a:p>
            <a:pPr marL="0" lvl="0" indent="0" algn="r" rtl="1">
              <a:lnSpc>
                <a:spcPct val="90000"/>
              </a:lnSpc>
              <a:spcBef>
                <a:spcPts val="0"/>
              </a:spcBef>
              <a:spcAft>
                <a:spcPts val="0"/>
              </a:spcAft>
              <a:buClr>
                <a:schemeClr val="dk1"/>
              </a:buClr>
              <a:buSzPts val="4400"/>
              <a:buFont typeface="David"/>
              <a:buNone/>
            </a:pPr>
            <a:r>
              <a:rPr lang="iw-IL">
                <a:latin typeface="David"/>
                <a:ea typeface="David"/>
                <a:cs typeface="David"/>
                <a:sym typeface="David"/>
              </a:rPr>
              <a:t>   </a:t>
            </a:r>
            <a:r>
              <a:rPr lang="iw-IL" sz="4000">
                <a:latin typeface="Aharoni"/>
                <a:ea typeface="Aharoni"/>
                <a:cs typeface="Aharoni"/>
                <a:sym typeface="Aharoni"/>
              </a:rPr>
              <a:t>עידוד רפלקטיביות בתוך הטיפול (ע"פ פונגי וטרג'ה)</a:t>
            </a:r>
            <a:endParaRPr/>
          </a:p>
        </p:txBody>
      </p:sp>
      <p:sp>
        <p:nvSpPr>
          <p:cNvPr id="241" name="Google Shape;241;p16"/>
          <p:cNvSpPr txBox="1">
            <a:spLocks noGrp="1"/>
          </p:cNvSpPr>
          <p:nvPr>
            <p:ph type="body" idx="1"/>
          </p:nvPr>
        </p:nvSpPr>
        <p:spPr>
          <a:xfrm>
            <a:off x="1446043" y="1758422"/>
            <a:ext cx="10515600" cy="4933967"/>
          </a:xfrm>
          <a:prstGeom prst="rect">
            <a:avLst/>
          </a:prstGeom>
          <a:noFill/>
          <a:ln>
            <a:noFill/>
          </a:ln>
        </p:spPr>
        <p:txBody>
          <a:bodyPr spcFirstLastPara="1" wrap="square" lIns="91425" tIns="45700" rIns="91425" bIns="45700" anchor="t" anchorCtr="0">
            <a:normAutofit/>
          </a:bodyPr>
          <a:lstStyle/>
          <a:p>
            <a:pPr marL="0" lvl="0" indent="0" algn="r" rtl="1">
              <a:lnSpc>
                <a:spcPct val="80000"/>
              </a:lnSpc>
              <a:spcBef>
                <a:spcPts val="0"/>
              </a:spcBef>
              <a:spcAft>
                <a:spcPts val="0"/>
              </a:spcAft>
              <a:buClr>
                <a:schemeClr val="dk1"/>
              </a:buClr>
              <a:buSzPts val="2380"/>
              <a:buNone/>
            </a:pPr>
            <a:r>
              <a:rPr lang="iw-IL" sz="2380"/>
              <a:t>1 .</a:t>
            </a:r>
            <a:r>
              <a:rPr lang="iw-IL" sz="2380" b="1">
                <a:latin typeface="David"/>
                <a:ea typeface="David"/>
                <a:cs typeface="David"/>
                <a:sym typeface="David"/>
              </a:rPr>
              <a:t>לשים לב ולתמלל את הרגשות, הכוונות והמחשבות של הילד ושל ההורה.</a:t>
            </a:r>
            <a:endParaRPr/>
          </a:p>
          <a:p>
            <a:pPr marL="0" lvl="0" indent="0" algn="r" rtl="1">
              <a:lnSpc>
                <a:spcPct val="80000"/>
              </a:lnSpc>
              <a:spcBef>
                <a:spcPts val="1000"/>
              </a:spcBef>
              <a:spcAft>
                <a:spcPts val="0"/>
              </a:spcAft>
              <a:buClr>
                <a:schemeClr val="dk1"/>
              </a:buClr>
              <a:buSzPts val="2380"/>
              <a:buNone/>
            </a:pPr>
            <a:endParaRPr sz="2380" b="1">
              <a:latin typeface="David"/>
              <a:ea typeface="David"/>
              <a:cs typeface="David"/>
              <a:sym typeface="David"/>
            </a:endParaRPr>
          </a:p>
          <a:p>
            <a:pPr marL="0" lvl="0" indent="0" algn="r" rtl="1">
              <a:lnSpc>
                <a:spcPct val="80000"/>
              </a:lnSpc>
              <a:spcBef>
                <a:spcPts val="1000"/>
              </a:spcBef>
              <a:spcAft>
                <a:spcPts val="0"/>
              </a:spcAft>
              <a:buClr>
                <a:schemeClr val="dk1"/>
              </a:buClr>
              <a:buSzPts val="2380"/>
              <a:buNone/>
            </a:pPr>
            <a:r>
              <a:rPr lang="iw-IL" sz="2380" b="1">
                <a:latin typeface="David"/>
                <a:ea typeface="David"/>
                <a:cs typeface="David"/>
                <a:sym typeface="David"/>
              </a:rPr>
              <a:t>2. לפתח את היכולת לשחק, בהתחלה עם חפצים, אחר כך עם אחרים ולבסוף </a:t>
            </a:r>
            <a:endParaRPr/>
          </a:p>
          <a:p>
            <a:pPr marL="0" lvl="0" indent="0" algn="r" rtl="1">
              <a:lnSpc>
                <a:spcPct val="80000"/>
              </a:lnSpc>
              <a:spcBef>
                <a:spcPts val="1000"/>
              </a:spcBef>
              <a:spcAft>
                <a:spcPts val="0"/>
              </a:spcAft>
              <a:buClr>
                <a:schemeClr val="dk1"/>
              </a:buClr>
              <a:buSzPts val="2380"/>
              <a:buNone/>
            </a:pPr>
            <a:r>
              <a:rPr lang="iw-IL" sz="2380" b="1">
                <a:latin typeface="David"/>
                <a:ea typeface="David"/>
                <a:cs typeface="David"/>
                <a:sym typeface="David"/>
              </a:rPr>
              <a:t>    עם רעיונות, מחשבות, רגשות.</a:t>
            </a:r>
            <a:endParaRPr/>
          </a:p>
          <a:p>
            <a:pPr marL="0" lvl="0" indent="0" algn="r" rtl="1">
              <a:lnSpc>
                <a:spcPct val="80000"/>
              </a:lnSpc>
              <a:spcBef>
                <a:spcPts val="1000"/>
              </a:spcBef>
              <a:spcAft>
                <a:spcPts val="0"/>
              </a:spcAft>
              <a:buClr>
                <a:schemeClr val="dk1"/>
              </a:buClr>
              <a:buSzPts val="2380"/>
              <a:buNone/>
            </a:pPr>
            <a:endParaRPr sz="2380" b="1">
              <a:latin typeface="David"/>
              <a:ea typeface="David"/>
              <a:cs typeface="David"/>
              <a:sym typeface="David"/>
            </a:endParaRPr>
          </a:p>
          <a:p>
            <a:pPr marL="0" lvl="0" indent="0" algn="r" rtl="1">
              <a:lnSpc>
                <a:spcPct val="80000"/>
              </a:lnSpc>
              <a:spcBef>
                <a:spcPts val="1000"/>
              </a:spcBef>
              <a:spcAft>
                <a:spcPts val="0"/>
              </a:spcAft>
              <a:buClr>
                <a:schemeClr val="dk1"/>
              </a:buClr>
              <a:buSzPts val="2380"/>
              <a:buNone/>
            </a:pPr>
            <a:r>
              <a:rPr lang="iw-IL" sz="2380" b="1">
                <a:latin typeface="David"/>
                <a:ea typeface="David"/>
                <a:cs typeface="David"/>
                <a:sym typeface="David"/>
              </a:rPr>
              <a:t>3.לעורר סקרנות ועניין במצב המנטלי של האחר, בהתחלה ע"י מיקוד בתפיסת ההורה </a:t>
            </a:r>
            <a:endParaRPr/>
          </a:p>
          <a:p>
            <a:pPr marL="0" lvl="0" indent="0" algn="r" rtl="1">
              <a:lnSpc>
                <a:spcPct val="80000"/>
              </a:lnSpc>
              <a:spcBef>
                <a:spcPts val="1000"/>
              </a:spcBef>
              <a:spcAft>
                <a:spcPts val="0"/>
              </a:spcAft>
              <a:buClr>
                <a:schemeClr val="dk1"/>
              </a:buClr>
              <a:buSzPts val="2380"/>
              <a:buNone/>
            </a:pPr>
            <a:r>
              <a:rPr lang="iw-IL" sz="2380" b="1">
                <a:latin typeface="David"/>
                <a:ea typeface="David"/>
                <a:cs typeface="David"/>
                <a:sym typeface="David"/>
              </a:rPr>
              <a:t>   את המצב המנטאלי של הילד.</a:t>
            </a:r>
            <a:endParaRPr/>
          </a:p>
          <a:p>
            <a:pPr marL="0" lvl="0" indent="0" algn="r" rtl="1">
              <a:lnSpc>
                <a:spcPct val="80000"/>
              </a:lnSpc>
              <a:spcBef>
                <a:spcPts val="1000"/>
              </a:spcBef>
              <a:spcAft>
                <a:spcPts val="0"/>
              </a:spcAft>
              <a:buClr>
                <a:schemeClr val="dk1"/>
              </a:buClr>
              <a:buSzPts val="2380"/>
              <a:buNone/>
            </a:pPr>
            <a:endParaRPr sz="2380" b="1">
              <a:latin typeface="David"/>
              <a:ea typeface="David"/>
              <a:cs typeface="David"/>
              <a:sym typeface="David"/>
            </a:endParaRPr>
          </a:p>
          <a:p>
            <a:pPr marL="0" lvl="0" indent="0" algn="r" rtl="1">
              <a:lnSpc>
                <a:spcPct val="80000"/>
              </a:lnSpc>
              <a:spcBef>
                <a:spcPts val="1000"/>
              </a:spcBef>
              <a:spcAft>
                <a:spcPts val="0"/>
              </a:spcAft>
              <a:buClr>
                <a:schemeClr val="dk1"/>
              </a:buClr>
              <a:buSzPts val="2380"/>
              <a:buNone/>
            </a:pPr>
            <a:r>
              <a:rPr lang="iw-IL" sz="2380" b="1">
                <a:latin typeface="David"/>
                <a:ea typeface="David"/>
                <a:cs typeface="David"/>
                <a:sym typeface="David"/>
              </a:rPr>
              <a:t>4.להדגים את היכולת של המטפל לוויסות חוויות באמצעות רפלקטיביות ותמלול. </a:t>
            </a:r>
            <a:endParaRPr/>
          </a:p>
          <a:p>
            <a:pPr marL="0" lvl="0" indent="0" algn="r" rtl="1">
              <a:lnSpc>
                <a:spcPct val="80000"/>
              </a:lnSpc>
              <a:spcBef>
                <a:spcPts val="1000"/>
              </a:spcBef>
              <a:spcAft>
                <a:spcPts val="0"/>
              </a:spcAft>
              <a:buClr>
                <a:schemeClr val="dk1"/>
              </a:buClr>
              <a:buSzPts val="2380"/>
              <a:buNone/>
            </a:pPr>
            <a:r>
              <a:rPr lang="iw-IL" sz="2380" b="1">
                <a:latin typeface="David"/>
                <a:ea typeface="David"/>
                <a:cs typeface="David"/>
                <a:sym typeface="David"/>
              </a:rPr>
              <a:t>במקרים של יכולת רפלקטיבית מוגבלת מאוד, המטפל יחלוק עם הדיאדה את </a:t>
            </a:r>
            <a:endParaRPr/>
          </a:p>
          <a:p>
            <a:pPr marL="0" lvl="0" indent="0" algn="r" rtl="1">
              <a:lnSpc>
                <a:spcPct val="80000"/>
              </a:lnSpc>
              <a:spcBef>
                <a:spcPts val="1000"/>
              </a:spcBef>
              <a:spcAft>
                <a:spcPts val="0"/>
              </a:spcAft>
              <a:buClr>
                <a:schemeClr val="dk1"/>
              </a:buClr>
              <a:buSzPts val="2380"/>
              <a:buNone/>
            </a:pPr>
            <a:r>
              <a:rPr lang="iw-IL" sz="2380" b="1">
                <a:latin typeface="David"/>
                <a:ea typeface="David"/>
                <a:cs typeface="David"/>
                <a:sym typeface="David"/>
              </a:rPr>
              <a:t>התהליכים הרפלקטיביים של עצמו. </a:t>
            </a:r>
            <a:endParaRPr/>
          </a:p>
          <a:p>
            <a:pPr marL="228600" lvl="0" indent="-77470" algn="r" rtl="1">
              <a:lnSpc>
                <a:spcPct val="80000"/>
              </a:lnSpc>
              <a:spcBef>
                <a:spcPts val="1000"/>
              </a:spcBef>
              <a:spcAft>
                <a:spcPts val="0"/>
              </a:spcAft>
              <a:buClr>
                <a:schemeClr val="dk1"/>
              </a:buClr>
              <a:buSzPts val="2380"/>
              <a:buNone/>
            </a:pPr>
            <a:endParaRPr sz="2380" b="1">
              <a:latin typeface="David"/>
              <a:ea typeface="David"/>
              <a:cs typeface="David"/>
              <a:sym typeface="David"/>
            </a:endParaRPr>
          </a:p>
        </p:txBody>
      </p:sp>
      <p:pic>
        <p:nvPicPr>
          <p:cNvPr id="242" name="Google Shape;242;p16"/>
          <p:cNvPicPr preferRelativeResize="0"/>
          <p:nvPr/>
        </p:nvPicPr>
        <p:blipFill rotWithShape="1">
          <a:blip r:embed="rId3">
            <a:alphaModFix/>
          </a:blip>
          <a:srcRect/>
          <a:stretch/>
        </p:blipFill>
        <p:spPr>
          <a:xfrm>
            <a:off x="78352" y="-143691"/>
            <a:ext cx="2735382" cy="1177145"/>
          </a:xfrm>
          <a:prstGeom prst="rect">
            <a:avLst/>
          </a:prstGeom>
          <a:noFill/>
          <a:ln>
            <a:noFill/>
          </a:ln>
        </p:spPr>
      </p:pic>
      <p:pic>
        <p:nvPicPr>
          <p:cNvPr id="243" name="Google Shape;243;p16"/>
          <p:cNvPicPr preferRelativeResize="0"/>
          <p:nvPr/>
        </p:nvPicPr>
        <p:blipFill rotWithShape="1">
          <a:blip r:embed="rId4">
            <a:alphaModFix/>
          </a:blip>
          <a:srcRect/>
          <a:stretch/>
        </p:blipFill>
        <p:spPr>
          <a:xfrm>
            <a:off x="8553684" y="6364181"/>
            <a:ext cx="3407959" cy="493819"/>
          </a:xfrm>
          <a:prstGeom prst="rect">
            <a:avLst/>
          </a:prstGeom>
          <a:noFill/>
          <a:ln>
            <a:noFill/>
          </a:ln>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247"/>
        <p:cNvGrpSpPr/>
        <p:nvPr/>
      </p:nvGrpSpPr>
      <p:grpSpPr>
        <a:xfrm>
          <a:off x="0" y="0"/>
          <a:ext cx="0" cy="0"/>
          <a:chOff x="0" y="0"/>
          <a:chExt cx="0" cy="0"/>
        </a:xfrm>
      </p:grpSpPr>
      <p:sp>
        <p:nvSpPr>
          <p:cNvPr id="248" name="Google Shape;248;p17"/>
          <p:cNvSpPr txBox="1">
            <a:spLocks noGrp="1"/>
          </p:cNvSpPr>
          <p:nvPr>
            <p:ph type="title"/>
          </p:nvPr>
        </p:nvSpPr>
        <p:spPr>
          <a:xfrm>
            <a:off x="7309088" y="510943"/>
            <a:ext cx="4652554" cy="812020"/>
          </a:xfrm>
          <a:prstGeom prst="rect">
            <a:avLst/>
          </a:prstGeom>
          <a:noFill/>
          <a:ln>
            <a:noFill/>
          </a:ln>
        </p:spPr>
        <p:txBody>
          <a:bodyPr spcFirstLastPara="1" wrap="square" lIns="91425" tIns="45700" rIns="91425" bIns="45700" anchor="ctr" anchorCtr="0">
            <a:normAutofit/>
          </a:bodyPr>
          <a:lstStyle/>
          <a:p>
            <a:pPr marL="0" lvl="0" indent="0" algn="r" rtl="1">
              <a:lnSpc>
                <a:spcPct val="90000"/>
              </a:lnSpc>
              <a:spcBef>
                <a:spcPts val="0"/>
              </a:spcBef>
              <a:spcAft>
                <a:spcPts val="0"/>
              </a:spcAft>
              <a:buClr>
                <a:schemeClr val="dk1"/>
              </a:buClr>
              <a:buSzPts val="4400"/>
              <a:buFont typeface="Aharoni"/>
              <a:buNone/>
            </a:pPr>
            <a:r>
              <a:rPr lang="iw-IL">
                <a:latin typeface="Aharoni"/>
                <a:ea typeface="Aharoni"/>
                <a:cs typeface="Aharoni"/>
                <a:sym typeface="Aharoni"/>
              </a:rPr>
              <a:t>עידוד רפלקטיביות</a:t>
            </a:r>
            <a:endParaRPr/>
          </a:p>
        </p:txBody>
      </p:sp>
      <p:sp>
        <p:nvSpPr>
          <p:cNvPr id="249" name="Google Shape;249;p17"/>
          <p:cNvSpPr txBox="1">
            <a:spLocks noGrp="1"/>
          </p:cNvSpPr>
          <p:nvPr>
            <p:ph type="body" idx="1"/>
          </p:nvPr>
        </p:nvSpPr>
        <p:spPr>
          <a:xfrm>
            <a:off x="838199" y="1428750"/>
            <a:ext cx="11123443" cy="4723856"/>
          </a:xfrm>
          <a:prstGeom prst="rect">
            <a:avLst/>
          </a:prstGeom>
          <a:noFill/>
          <a:ln>
            <a:noFill/>
          </a:ln>
        </p:spPr>
        <p:txBody>
          <a:bodyPr spcFirstLastPara="1" wrap="square" lIns="91425" tIns="45700" rIns="91425" bIns="45700" anchor="t" anchorCtr="0">
            <a:normAutofit/>
          </a:bodyPr>
          <a:lstStyle/>
          <a:p>
            <a:pPr marL="228600" lvl="0" indent="-228600" algn="r" rtl="1">
              <a:lnSpc>
                <a:spcPct val="90000"/>
              </a:lnSpc>
              <a:spcBef>
                <a:spcPts val="0"/>
              </a:spcBef>
              <a:spcAft>
                <a:spcPts val="0"/>
              </a:spcAft>
              <a:buClr>
                <a:schemeClr val="dk1"/>
              </a:buClr>
              <a:buSzPts val="2590"/>
              <a:buChar char="•"/>
            </a:pPr>
            <a:r>
              <a:rPr lang="iw-IL" sz="2590">
                <a:latin typeface="Aharoni"/>
                <a:ea typeface="Aharoni"/>
                <a:cs typeface="Aharoni"/>
                <a:sym typeface="Aharoni"/>
              </a:rPr>
              <a:t>השפה הטיפולית צריכה להיות מותאמת לשפה בה משתמש ההורה:</a:t>
            </a:r>
            <a:endParaRPr/>
          </a:p>
          <a:p>
            <a:pPr marL="0" lvl="0" indent="0" algn="r" rtl="1">
              <a:lnSpc>
                <a:spcPct val="90000"/>
              </a:lnSpc>
              <a:spcBef>
                <a:spcPts val="1000"/>
              </a:spcBef>
              <a:spcAft>
                <a:spcPts val="0"/>
              </a:spcAft>
              <a:buClr>
                <a:schemeClr val="dk1"/>
              </a:buClr>
              <a:buSzPts val="2590"/>
              <a:buNone/>
            </a:pPr>
            <a:r>
              <a:rPr lang="iw-IL" sz="2590">
                <a:latin typeface="Aharoni"/>
                <a:ea typeface="Aharoni"/>
                <a:cs typeface="Aharoni"/>
                <a:sym typeface="Aharoni"/>
              </a:rPr>
              <a:t>  שפה קונקרטית-התנהגותית/שפה רפלקטיבית-רגשית. רמת הרפלקטיביות משתנה </a:t>
            </a:r>
            <a:endParaRPr/>
          </a:p>
          <a:p>
            <a:pPr marL="0" lvl="0" indent="0" algn="r" rtl="1">
              <a:lnSpc>
                <a:spcPct val="90000"/>
              </a:lnSpc>
              <a:spcBef>
                <a:spcPts val="1000"/>
              </a:spcBef>
              <a:spcAft>
                <a:spcPts val="0"/>
              </a:spcAft>
              <a:buClr>
                <a:schemeClr val="dk1"/>
              </a:buClr>
              <a:buSzPts val="2590"/>
              <a:buNone/>
            </a:pPr>
            <a:r>
              <a:rPr lang="iw-IL" sz="2590">
                <a:latin typeface="Aharoni"/>
                <a:ea typeface="Aharoni"/>
                <a:cs typeface="Aharoni"/>
                <a:sym typeface="Aharoni"/>
              </a:rPr>
              <a:t>  כפונקציה של נושא, רמת לחץ ונשוא הדיון.</a:t>
            </a:r>
            <a:endParaRPr/>
          </a:p>
          <a:p>
            <a:pPr marL="228600" lvl="0" indent="-228600" algn="r" rtl="1">
              <a:lnSpc>
                <a:spcPct val="90000"/>
              </a:lnSpc>
              <a:spcBef>
                <a:spcPts val="1000"/>
              </a:spcBef>
              <a:spcAft>
                <a:spcPts val="0"/>
              </a:spcAft>
              <a:buClr>
                <a:schemeClr val="dk1"/>
              </a:buClr>
              <a:buSzPts val="2590"/>
              <a:buChar char="•"/>
            </a:pPr>
            <a:r>
              <a:rPr lang="iw-IL" sz="2590">
                <a:latin typeface="Aharoni"/>
                <a:ea typeface="Aharoni"/>
                <a:cs typeface="Aharoni"/>
                <a:sym typeface="Aharoni"/>
              </a:rPr>
              <a:t>הכרה, תיקוף וקבלה של מגוון הרגשות שההורה מביא כולל</a:t>
            </a:r>
            <a:endParaRPr/>
          </a:p>
          <a:p>
            <a:pPr marL="0" lvl="0" indent="0" algn="r" rtl="1">
              <a:lnSpc>
                <a:spcPct val="90000"/>
              </a:lnSpc>
              <a:spcBef>
                <a:spcPts val="1000"/>
              </a:spcBef>
              <a:spcAft>
                <a:spcPts val="0"/>
              </a:spcAft>
              <a:buClr>
                <a:schemeClr val="dk1"/>
              </a:buClr>
              <a:buSzPts val="2590"/>
              <a:buNone/>
            </a:pPr>
            <a:r>
              <a:rPr lang="iw-IL" sz="2590">
                <a:latin typeface="Aharoni"/>
                <a:ea typeface="Aharoni"/>
                <a:cs typeface="Aharoni"/>
                <a:sym typeface="Aharoni"/>
              </a:rPr>
              <a:t>  השלכות( ביחס לילד, למטפל/ת, להורה האחר וכיוב', </a:t>
            </a:r>
            <a:r>
              <a:rPr lang="iw-IL" sz="2590" u="sng">
                <a:latin typeface="Aharoni"/>
                <a:ea typeface="Aharoni"/>
                <a:cs typeface="Aharoni"/>
                <a:sym typeface="Aharoni"/>
              </a:rPr>
              <a:t>ללא פרשנות</a:t>
            </a:r>
            <a:endParaRPr/>
          </a:p>
          <a:p>
            <a:pPr marL="228600" lvl="0" indent="-228600" algn="r" rtl="1">
              <a:lnSpc>
                <a:spcPct val="90000"/>
              </a:lnSpc>
              <a:spcBef>
                <a:spcPts val="1000"/>
              </a:spcBef>
              <a:spcAft>
                <a:spcPts val="0"/>
              </a:spcAft>
              <a:buClr>
                <a:schemeClr val="dk1"/>
              </a:buClr>
              <a:buSzPts val="2590"/>
              <a:buChar char="•"/>
            </a:pPr>
            <a:r>
              <a:rPr lang="iw-IL" sz="2590" u="sng">
                <a:latin typeface="Aharoni"/>
                <a:ea typeface="Aharoni"/>
                <a:cs typeface="Aharoni"/>
                <a:sym typeface="Aharoni"/>
              </a:rPr>
              <a:t>או קונפרונטציה.</a:t>
            </a:r>
            <a:endParaRPr/>
          </a:p>
          <a:p>
            <a:pPr marL="228600" lvl="0" indent="-228600" algn="r" rtl="1">
              <a:lnSpc>
                <a:spcPct val="90000"/>
              </a:lnSpc>
              <a:spcBef>
                <a:spcPts val="1000"/>
              </a:spcBef>
              <a:spcAft>
                <a:spcPts val="0"/>
              </a:spcAft>
              <a:buClr>
                <a:schemeClr val="dk1"/>
              </a:buClr>
              <a:buSzPts val="2590"/>
              <a:buChar char="•"/>
            </a:pPr>
            <a:r>
              <a:rPr lang="iw-IL" sz="2590">
                <a:latin typeface="Aharoni"/>
                <a:ea typeface="Aharoni"/>
                <a:cs typeface="Aharoni"/>
                <a:sym typeface="Aharoni"/>
              </a:rPr>
              <a:t> הסתכלות משותפת על התנהגות הילד ובניית השערות טנטטיביות</a:t>
            </a:r>
            <a:endParaRPr/>
          </a:p>
          <a:p>
            <a:pPr marL="0" lvl="0" indent="0" algn="r" rtl="1">
              <a:lnSpc>
                <a:spcPct val="90000"/>
              </a:lnSpc>
              <a:spcBef>
                <a:spcPts val="1000"/>
              </a:spcBef>
              <a:spcAft>
                <a:spcPts val="0"/>
              </a:spcAft>
              <a:buClr>
                <a:schemeClr val="dk1"/>
              </a:buClr>
              <a:buSzPts val="2590"/>
              <a:buNone/>
            </a:pPr>
            <a:r>
              <a:rPr lang="iw-IL" sz="2590">
                <a:latin typeface="Aharoni"/>
                <a:ea typeface="Aharoni"/>
                <a:cs typeface="Aharoni"/>
                <a:sym typeface="Aharoni"/>
              </a:rPr>
              <a:t>   לגבי המצבים המנטאליים המניעים את הילד.</a:t>
            </a:r>
            <a:endParaRPr/>
          </a:p>
          <a:p>
            <a:pPr marL="228600" lvl="0" indent="-228600" algn="r" rtl="1">
              <a:lnSpc>
                <a:spcPct val="90000"/>
              </a:lnSpc>
              <a:spcBef>
                <a:spcPts val="1000"/>
              </a:spcBef>
              <a:spcAft>
                <a:spcPts val="0"/>
              </a:spcAft>
              <a:buClr>
                <a:schemeClr val="dk1"/>
              </a:buClr>
              <a:buSzPts val="2590"/>
              <a:buChar char="•"/>
            </a:pPr>
            <a:r>
              <a:rPr lang="iw-IL" sz="2590">
                <a:latin typeface="Aharoni"/>
                <a:ea typeface="Aharoni"/>
                <a:cs typeface="Aharoni"/>
                <a:sym typeface="Aharoni"/>
              </a:rPr>
              <a:t> הסתכלות משותפת ובחינת השפעות התנהגות הילד ומצבו המנטאלי על ההורה ודרכים לתקשר השפעות אלה באופן רפלקטיבי ומווסת.</a:t>
            </a:r>
            <a:endParaRPr/>
          </a:p>
        </p:txBody>
      </p:sp>
      <p:pic>
        <p:nvPicPr>
          <p:cNvPr id="250" name="Google Shape;250;p17"/>
          <p:cNvPicPr preferRelativeResize="0"/>
          <p:nvPr/>
        </p:nvPicPr>
        <p:blipFill rotWithShape="1">
          <a:blip r:embed="rId3">
            <a:alphaModFix/>
          </a:blip>
          <a:srcRect/>
          <a:stretch/>
        </p:blipFill>
        <p:spPr>
          <a:xfrm>
            <a:off x="149902" y="0"/>
            <a:ext cx="2735382" cy="1177145"/>
          </a:xfrm>
          <a:prstGeom prst="rect">
            <a:avLst/>
          </a:prstGeom>
          <a:noFill/>
          <a:ln>
            <a:noFill/>
          </a:ln>
        </p:spPr>
      </p:pic>
      <p:pic>
        <p:nvPicPr>
          <p:cNvPr id="251" name="Google Shape;251;p17"/>
          <p:cNvPicPr preferRelativeResize="0"/>
          <p:nvPr/>
        </p:nvPicPr>
        <p:blipFill rotWithShape="1">
          <a:blip r:embed="rId4">
            <a:alphaModFix/>
          </a:blip>
          <a:srcRect/>
          <a:stretch/>
        </p:blipFill>
        <p:spPr>
          <a:xfrm>
            <a:off x="8553684" y="6364181"/>
            <a:ext cx="3407959" cy="493819"/>
          </a:xfrm>
          <a:prstGeom prst="rect">
            <a:avLst/>
          </a:prstGeom>
          <a:noFill/>
          <a:ln>
            <a:noFill/>
          </a:ln>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255"/>
        <p:cNvGrpSpPr/>
        <p:nvPr/>
      </p:nvGrpSpPr>
      <p:grpSpPr>
        <a:xfrm>
          <a:off x="0" y="0"/>
          <a:ext cx="0" cy="0"/>
          <a:chOff x="0" y="0"/>
          <a:chExt cx="0" cy="0"/>
        </a:xfrm>
      </p:grpSpPr>
      <p:sp>
        <p:nvSpPr>
          <p:cNvPr id="256" name="Google Shape;256;p18"/>
          <p:cNvSpPr txBox="1">
            <a:spLocks noGrp="1"/>
          </p:cNvSpPr>
          <p:nvPr>
            <p:ph type="body" idx="1"/>
          </p:nvPr>
        </p:nvSpPr>
        <p:spPr>
          <a:xfrm>
            <a:off x="1446043" y="1177145"/>
            <a:ext cx="10515600" cy="4792300"/>
          </a:xfrm>
          <a:prstGeom prst="rect">
            <a:avLst/>
          </a:prstGeom>
          <a:noFill/>
          <a:ln>
            <a:noFill/>
          </a:ln>
        </p:spPr>
        <p:txBody>
          <a:bodyPr spcFirstLastPara="1" wrap="square" lIns="91425" tIns="45700" rIns="91425" bIns="45700" anchor="t" anchorCtr="0">
            <a:normAutofit/>
          </a:bodyPr>
          <a:lstStyle/>
          <a:p>
            <a:pPr marL="228600" lvl="0" indent="-50800" algn="r" rtl="1">
              <a:lnSpc>
                <a:spcPct val="90000"/>
              </a:lnSpc>
              <a:spcBef>
                <a:spcPts val="0"/>
              </a:spcBef>
              <a:spcAft>
                <a:spcPts val="0"/>
              </a:spcAft>
              <a:buClr>
                <a:schemeClr val="dk1"/>
              </a:buClr>
              <a:buSzPts val="2800"/>
              <a:buNone/>
            </a:pPr>
            <a:endParaRPr/>
          </a:p>
          <a:p>
            <a:pPr marL="228600" lvl="0" indent="-228600" algn="r" rtl="1">
              <a:lnSpc>
                <a:spcPct val="90000"/>
              </a:lnSpc>
              <a:spcBef>
                <a:spcPts val="1000"/>
              </a:spcBef>
              <a:spcAft>
                <a:spcPts val="0"/>
              </a:spcAft>
              <a:buClr>
                <a:schemeClr val="dk1"/>
              </a:buClr>
              <a:buSzPts val="2800"/>
              <a:buChar char="•"/>
            </a:pPr>
            <a:r>
              <a:rPr lang="iw-IL">
                <a:latin typeface="Aharoni"/>
                <a:ea typeface="Aharoni"/>
                <a:cs typeface="Aharoni"/>
                <a:sym typeface="Aharoni"/>
              </a:rPr>
              <a:t>פיתוח המודעות העצמית דרך שיח וגם דרך הנחיות מכוונות – עריכת תצפית או משימות התנהגותיות שמציע המטפל להורה. </a:t>
            </a:r>
            <a:endParaRPr/>
          </a:p>
          <a:p>
            <a:pPr marL="228600" lvl="0" indent="-228600" algn="r" rtl="1">
              <a:lnSpc>
                <a:spcPct val="90000"/>
              </a:lnSpc>
              <a:spcBef>
                <a:spcPts val="1000"/>
              </a:spcBef>
              <a:spcAft>
                <a:spcPts val="0"/>
              </a:spcAft>
              <a:buClr>
                <a:schemeClr val="dk1"/>
              </a:buClr>
              <a:buSzPts val="2800"/>
              <a:buChar char="•"/>
            </a:pPr>
            <a:r>
              <a:rPr lang="iw-IL">
                <a:latin typeface="Aharoni"/>
                <a:ea typeface="Aharoni"/>
                <a:cs typeface="Aharoni"/>
                <a:sym typeface="Aharoni"/>
              </a:rPr>
              <a:t>נבדוק עם ההורה כיצד מגבש ציפיות מהילד? כיצד בוחרים פרקטיקות?</a:t>
            </a:r>
            <a:endParaRPr/>
          </a:p>
          <a:p>
            <a:pPr marL="228600" lvl="0" indent="-228600" algn="r" rtl="1">
              <a:lnSpc>
                <a:spcPct val="90000"/>
              </a:lnSpc>
              <a:spcBef>
                <a:spcPts val="1000"/>
              </a:spcBef>
              <a:spcAft>
                <a:spcPts val="0"/>
              </a:spcAft>
              <a:buClr>
                <a:schemeClr val="dk1"/>
              </a:buClr>
              <a:buSzPts val="2800"/>
              <a:buChar char="•"/>
            </a:pPr>
            <a:r>
              <a:rPr lang="iw-IL">
                <a:latin typeface="Aharoni"/>
                <a:ea typeface="Aharoni"/>
                <a:cs typeface="Aharoni"/>
                <a:sym typeface="Aharoni"/>
              </a:rPr>
              <a:t>בחינה מתמדת של מידת היעילות של התפיסות העכשוויות וחשיפה לתפיסות והשקפות אלטרנטיביות.</a:t>
            </a:r>
            <a:endParaRPr/>
          </a:p>
          <a:p>
            <a:pPr marL="228600" lvl="0" indent="-228600" algn="r" rtl="1">
              <a:lnSpc>
                <a:spcPct val="90000"/>
              </a:lnSpc>
              <a:spcBef>
                <a:spcPts val="1000"/>
              </a:spcBef>
              <a:spcAft>
                <a:spcPts val="0"/>
              </a:spcAft>
              <a:buClr>
                <a:schemeClr val="dk1"/>
              </a:buClr>
              <a:buSzPts val="2800"/>
              <a:buChar char="•"/>
            </a:pPr>
            <a:r>
              <a:rPr lang="iw-IL">
                <a:latin typeface="Aharoni"/>
                <a:ea typeface="Aharoni"/>
                <a:cs typeface="Aharoni"/>
                <a:sym typeface="Aharoni"/>
              </a:rPr>
              <a:t>שילוב בין אמפתיה והכרת דרכי החשיבה של ההורה לבין החשיפה ההדרגתית להיבטים של "אחרות" (פרספקטיבות של הורים אחרים, המטפל, הילד וכו') עומד בבסיס השינוי האפשרי. </a:t>
            </a:r>
            <a:endParaRPr/>
          </a:p>
          <a:p>
            <a:pPr marL="228600" lvl="0" indent="-228600" algn="r" rtl="1">
              <a:lnSpc>
                <a:spcPct val="90000"/>
              </a:lnSpc>
              <a:spcBef>
                <a:spcPts val="1000"/>
              </a:spcBef>
              <a:spcAft>
                <a:spcPts val="0"/>
              </a:spcAft>
              <a:buClr>
                <a:schemeClr val="dk1"/>
              </a:buClr>
              <a:buSzPts val="2800"/>
              <a:buChar char="•"/>
            </a:pPr>
            <a:r>
              <a:rPr lang="iw-IL">
                <a:latin typeface="Aharoni"/>
                <a:ea typeface="Aharoni"/>
                <a:cs typeface="Aharoni"/>
                <a:sym typeface="Aharoni"/>
              </a:rPr>
              <a:t>בכל רמת מודעות הורית נעזור להורה להשיג את הרמה הבאה.</a:t>
            </a:r>
            <a:endParaRPr/>
          </a:p>
        </p:txBody>
      </p:sp>
      <p:pic>
        <p:nvPicPr>
          <p:cNvPr id="257" name="Google Shape;257;p18"/>
          <p:cNvPicPr preferRelativeResize="0"/>
          <p:nvPr/>
        </p:nvPicPr>
        <p:blipFill rotWithShape="1">
          <a:blip r:embed="rId3">
            <a:alphaModFix/>
          </a:blip>
          <a:srcRect/>
          <a:stretch/>
        </p:blipFill>
        <p:spPr>
          <a:xfrm>
            <a:off x="149902" y="0"/>
            <a:ext cx="2735382" cy="1177145"/>
          </a:xfrm>
          <a:prstGeom prst="rect">
            <a:avLst/>
          </a:prstGeom>
          <a:noFill/>
          <a:ln>
            <a:noFill/>
          </a:ln>
        </p:spPr>
      </p:pic>
      <p:pic>
        <p:nvPicPr>
          <p:cNvPr id="258" name="Google Shape;258;p18"/>
          <p:cNvPicPr preferRelativeResize="0"/>
          <p:nvPr/>
        </p:nvPicPr>
        <p:blipFill rotWithShape="1">
          <a:blip r:embed="rId4">
            <a:alphaModFix/>
          </a:blip>
          <a:srcRect/>
          <a:stretch/>
        </p:blipFill>
        <p:spPr>
          <a:xfrm>
            <a:off x="8553684" y="6364181"/>
            <a:ext cx="3407959" cy="493819"/>
          </a:xfrm>
          <a:prstGeom prst="rect">
            <a:avLst/>
          </a:prstGeom>
          <a:noFill/>
          <a:ln>
            <a:noFill/>
          </a:ln>
        </p:spPr>
      </p:pic>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262"/>
        <p:cNvGrpSpPr/>
        <p:nvPr/>
      </p:nvGrpSpPr>
      <p:grpSpPr>
        <a:xfrm>
          <a:off x="0" y="0"/>
          <a:ext cx="0" cy="0"/>
          <a:chOff x="0" y="0"/>
          <a:chExt cx="0" cy="0"/>
        </a:xfrm>
      </p:grpSpPr>
      <p:sp>
        <p:nvSpPr>
          <p:cNvPr id="263" name="Google Shape;263;p19"/>
          <p:cNvSpPr txBox="1">
            <a:spLocks noGrp="1"/>
          </p:cNvSpPr>
          <p:nvPr>
            <p:ph type="title"/>
          </p:nvPr>
        </p:nvSpPr>
        <p:spPr>
          <a:xfrm>
            <a:off x="1446043" y="1177145"/>
            <a:ext cx="10515600" cy="801889"/>
          </a:xfrm>
          <a:prstGeom prst="rect">
            <a:avLst/>
          </a:prstGeom>
          <a:noFill/>
          <a:ln>
            <a:noFill/>
          </a:ln>
        </p:spPr>
        <p:txBody>
          <a:bodyPr spcFirstLastPara="1" wrap="square" lIns="91425" tIns="45700" rIns="91425" bIns="45700" anchor="ctr" anchorCtr="0">
            <a:normAutofit/>
          </a:bodyPr>
          <a:lstStyle/>
          <a:p>
            <a:pPr marL="0" lvl="0" indent="0" algn="r" rtl="1">
              <a:lnSpc>
                <a:spcPct val="90000"/>
              </a:lnSpc>
              <a:spcBef>
                <a:spcPts val="0"/>
              </a:spcBef>
              <a:spcAft>
                <a:spcPts val="0"/>
              </a:spcAft>
              <a:buClr>
                <a:schemeClr val="dk1"/>
              </a:buClr>
              <a:buSzPts val="4000"/>
              <a:buFont typeface="Aharoni"/>
              <a:buNone/>
            </a:pPr>
            <a:r>
              <a:rPr lang="iw-IL" sz="4000">
                <a:latin typeface="Aharoni"/>
                <a:ea typeface="Aharoni"/>
                <a:cs typeface="Aharoni"/>
                <a:sym typeface="Aharoni"/>
              </a:rPr>
              <a:t>דגשים בעבודה עם הורים עם ליקוי במנטאליזציה</a:t>
            </a:r>
            <a:endParaRPr sz="4000">
              <a:latin typeface="Aharoni"/>
              <a:ea typeface="Aharoni"/>
              <a:cs typeface="Aharoni"/>
              <a:sym typeface="Aharoni"/>
            </a:endParaRPr>
          </a:p>
        </p:txBody>
      </p:sp>
      <p:sp>
        <p:nvSpPr>
          <p:cNvPr id="264" name="Google Shape;264;p19"/>
          <p:cNvSpPr txBox="1">
            <a:spLocks noGrp="1"/>
          </p:cNvSpPr>
          <p:nvPr>
            <p:ph type="body" idx="1"/>
          </p:nvPr>
        </p:nvSpPr>
        <p:spPr>
          <a:xfrm>
            <a:off x="1446043" y="1690688"/>
            <a:ext cx="10515600" cy="4486275"/>
          </a:xfrm>
          <a:prstGeom prst="rect">
            <a:avLst/>
          </a:prstGeom>
          <a:noFill/>
          <a:ln>
            <a:noFill/>
          </a:ln>
        </p:spPr>
        <p:txBody>
          <a:bodyPr spcFirstLastPara="1" wrap="square" lIns="91425" tIns="45700" rIns="91425" bIns="45700" anchor="t" anchorCtr="0">
            <a:normAutofit/>
          </a:bodyPr>
          <a:lstStyle/>
          <a:p>
            <a:pPr marL="228600" lvl="0" indent="-64135" algn="r" rtl="1">
              <a:lnSpc>
                <a:spcPct val="80000"/>
              </a:lnSpc>
              <a:spcBef>
                <a:spcPts val="0"/>
              </a:spcBef>
              <a:spcAft>
                <a:spcPts val="0"/>
              </a:spcAft>
              <a:buClr>
                <a:schemeClr val="dk1"/>
              </a:buClr>
              <a:buSzPts val="2590"/>
              <a:buNone/>
            </a:pPr>
            <a:endParaRPr sz="2590">
              <a:latin typeface="Aharoni"/>
              <a:ea typeface="Aharoni"/>
              <a:cs typeface="Aharoni"/>
              <a:sym typeface="Aharoni"/>
            </a:endParaRPr>
          </a:p>
          <a:p>
            <a:pPr marL="228600" lvl="0" indent="-228600" algn="r" rtl="1">
              <a:lnSpc>
                <a:spcPct val="80000"/>
              </a:lnSpc>
              <a:spcBef>
                <a:spcPts val="1000"/>
              </a:spcBef>
              <a:spcAft>
                <a:spcPts val="0"/>
              </a:spcAft>
              <a:buClr>
                <a:schemeClr val="dk1"/>
              </a:buClr>
              <a:buSzPts val="2590"/>
              <a:buChar char="•"/>
            </a:pPr>
            <a:r>
              <a:rPr lang="iw-IL" sz="2590">
                <a:latin typeface="Aharoni"/>
                <a:ea typeface="Aharoni"/>
                <a:cs typeface="Aharoni"/>
                <a:sym typeface="Aharoni"/>
              </a:rPr>
              <a:t>הטיפול לא יתמקד בפתרון קונפליקטים לא מודעים ובמתן פרשנויות. </a:t>
            </a:r>
            <a:endParaRPr/>
          </a:p>
          <a:p>
            <a:pPr marL="228600" lvl="0" indent="-228600" algn="r" rtl="1">
              <a:lnSpc>
                <a:spcPct val="80000"/>
              </a:lnSpc>
              <a:spcBef>
                <a:spcPts val="1000"/>
              </a:spcBef>
              <a:spcAft>
                <a:spcPts val="0"/>
              </a:spcAft>
              <a:buClr>
                <a:schemeClr val="dk1"/>
              </a:buClr>
              <a:buSzPts val="2590"/>
              <a:buChar char="•"/>
            </a:pPr>
            <a:r>
              <a:rPr lang="iw-IL" sz="2590">
                <a:latin typeface="Aharoni"/>
                <a:ea typeface="Aharoni"/>
                <a:cs typeface="Aharoni"/>
                <a:sym typeface="Aharoni"/>
              </a:rPr>
              <a:t>במצבים של ילד עם בעיות התנהגות קשות הדיון עם ההורים יתמקד בחלקים ההתנהגותיים ובאופן בו הם יכולים להיות יותר יעילים בהגבלה, בשמירה כללית על גבולות . גבולות תורמים לתחושת הביטחון ועוזרים לבנות מבנה פנימי. </a:t>
            </a:r>
            <a:endParaRPr/>
          </a:p>
          <a:p>
            <a:pPr marL="228600" lvl="0" indent="-228600" algn="r" rtl="1">
              <a:lnSpc>
                <a:spcPct val="80000"/>
              </a:lnSpc>
              <a:spcBef>
                <a:spcPts val="1000"/>
              </a:spcBef>
              <a:spcAft>
                <a:spcPts val="0"/>
              </a:spcAft>
              <a:buClr>
                <a:schemeClr val="dk1"/>
              </a:buClr>
              <a:buSzPts val="2590"/>
              <a:buChar char="•"/>
            </a:pPr>
            <a:r>
              <a:rPr lang="iw-IL" sz="2590">
                <a:latin typeface="Aharoni"/>
                <a:ea typeface="Aharoni"/>
                <a:cs typeface="Aharoni"/>
                <a:sym typeface="Aharoni"/>
              </a:rPr>
              <a:t>רצוי להתמקד בדפוס ההתנהגותי של הילד ולבדוק את נקודת המבט של ההורה לגביו. זו יכול לתת הרגשה של חוויה משותפת.</a:t>
            </a:r>
            <a:endParaRPr/>
          </a:p>
          <a:p>
            <a:pPr marL="228600" lvl="0" indent="-228600" algn="r" rtl="1">
              <a:lnSpc>
                <a:spcPct val="80000"/>
              </a:lnSpc>
              <a:spcBef>
                <a:spcPts val="1000"/>
              </a:spcBef>
              <a:spcAft>
                <a:spcPts val="0"/>
              </a:spcAft>
              <a:buClr>
                <a:schemeClr val="dk1"/>
              </a:buClr>
              <a:buSzPts val="2590"/>
              <a:buChar char="•"/>
            </a:pPr>
            <a:r>
              <a:rPr lang="iw-IL" sz="2590">
                <a:latin typeface="Aharoni"/>
                <a:ea typeface="Aharoni"/>
                <a:cs typeface="Aharoni"/>
                <a:sym typeface="Aharoni"/>
              </a:rPr>
              <a:t>תמלול מוקדם מדי של כעס או פחד יכול להיות שגוי כי ההורה יכול לחוות את התמלול כמתקפה. </a:t>
            </a:r>
            <a:endParaRPr/>
          </a:p>
          <a:p>
            <a:pPr marL="228600" lvl="0" indent="-228600" algn="r" rtl="1">
              <a:lnSpc>
                <a:spcPct val="80000"/>
              </a:lnSpc>
              <a:spcBef>
                <a:spcPts val="1000"/>
              </a:spcBef>
              <a:spcAft>
                <a:spcPts val="0"/>
              </a:spcAft>
              <a:buClr>
                <a:schemeClr val="dk1"/>
              </a:buClr>
              <a:buSzPts val="2590"/>
              <a:buChar char="•"/>
            </a:pPr>
            <a:r>
              <a:rPr lang="iw-IL" sz="2590">
                <a:latin typeface="Aharoni"/>
                <a:ea typeface="Aharoni"/>
                <a:cs typeface="Aharoni"/>
                <a:sym typeface="Aharoni"/>
              </a:rPr>
              <a:t>כשהמטפל הוא מיכל לרגשות קשים ובלתי נסבלים, ההורים יכולים אז לחוות, להבין ולווסת את עצמם. (דוגמא יעל).</a:t>
            </a:r>
            <a:endParaRPr/>
          </a:p>
          <a:p>
            <a:pPr marL="228600" lvl="0" indent="-64135" algn="r" rtl="1">
              <a:lnSpc>
                <a:spcPct val="80000"/>
              </a:lnSpc>
              <a:spcBef>
                <a:spcPts val="1000"/>
              </a:spcBef>
              <a:spcAft>
                <a:spcPts val="0"/>
              </a:spcAft>
              <a:buClr>
                <a:schemeClr val="dk1"/>
              </a:buClr>
              <a:buSzPts val="2590"/>
              <a:buNone/>
            </a:pPr>
            <a:endParaRPr sz="2590">
              <a:latin typeface="Aharoni"/>
              <a:ea typeface="Aharoni"/>
              <a:cs typeface="Aharoni"/>
              <a:sym typeface="Aharoni"/>
            </a:endParaRPr>
          </a:p>
        </p:txBody>
      </p:sp>
      <p:pic>
        <p:nvPicPr>
          <p:cNvPr id="265" name="Google Shape;265;p19"/>
          <p:cNvPicPr preferRelativeResize="0"/>
          <p:nvPr/>
        </p:nvPicPr>
        <p:blipFill rotWithShape="1">
          <a:blip r:embed="rId3">
            <a:alphaModFix/>
          </a:blip>
          <a:srcRect/>
          <a:stretch/>
        </p:blipFill>
        <p:spPr>
          <a:xfrm>
            <a:off x="149902" y="0"/>
            <a:ext cx="2735382" cy="1177145"/>
          </a:xfrm>
          <a:prstGeom prst="rect">
            <a:avLst/>
          </a:prstGeom>
          <a:noFill/>
          <a:ln>
            <a:noFill/>
          </a:ln>
        </p:spPr>
      </p:pic>
      <p:pic>
        <p:nvPicPr>
          <p:cNvPr id="266" name="Google Shape;266;p19"/>
          <p:cNvPicPr preferRelativeResize="0"/>
          <p:nvPr/>
        </p:nvPicPr>
        <p:blipFill rotWithShape="1">
          <a:blip r:embed="rId4">
            <a:alphaModFix/>
          </a:blip>
          <a:srcRect/>
          <a:stretch/>
        </p:blipFill>
        <p:spPr>
          <a:xfrm>
            <a:off x="8553684" y="6364181"/>
            <a:ext cx="3407959" cy="493819"/>
          </a:xfrm>
          <a:prstGeom prst="rect">
            <a:avLst/>
          </a:prstGeom>
          <a:noFill/>
          <a:ln>
            <a:noFill/>
          </a:ln>
        </p:spPr>
      </p:pic>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270"/>
        <p:cNvGrpSpPr/>
        <p:nvPr/>
      </p:nvGrpSpPr>
      <p:grpSpPr>
        <a:xfrm>
          <a:off x="0" y="0"/>
          <a:ext cx="0" cy="0"/>
          <a:chOff x="0" y="0"/>
          <a:chExt cx="0" cy="0"/>
        </a:xfrm>
      </p:grpSpPr>
      <p:sp>
        <p:nvSpPr>
          <p:cNvPr id="271" name="Google Shape;271;p20"/>
          <p:cNvSpPr txBox="1">
            <a:spLocks noGrp="1"/>
          </p:cNvSpPr>
          <p:nvPr>
            <p:ph type="title"/>
          </p:nvPr>
        </p:nvSpPr>
        <p:spPr>
          <a:xfrm>
            <a:off x="1517593" y="761364"/>
            <a:ext cx="10515600" cy="1018159"/>
          </a:xfrm>
          <a:prstGeom prst="rect">
            <a:avLst/>
          </a:prstGeom>
          <a:noFill/>
          <a:ln>
            <a:noFill/>
          </a:ln>
        </p:spPr>
        <p:txBody>
          <a:bodyPr spcFirstLastPara="1" wrap="square" lIns="91425" tIns="45700" rIns="91425" bIns="45700" anchor="ctr" anchorCtr="0">
            <a:normAutofit/>
          </a:bodyPr>
          <a:lstStyle/>
          <a:p>
            <a:pPr marL="0" lvl="0" indent="0" algn="r" rtl="1">
              <a:lnSpc>
                <a:spcPct val="90000"/>
              </a:lnSpc>
              <a:spcBef>
                <a:spcPts val="0"/>
              </a:spcBef>
              <a:spcAft>
                <a:spcPts val="0"/>
              </a:spcAft>
              <a:buClr>
                <a:schemeClr val="dk1"/>
              </a:buClr>
              <a:buSzPts val="4000"/>
              <a:buFont typeface="Aharoni"/>
              <a:buNone/>
            </a:pPr>
            <a:r>
              <a:rPr lang="iw-IL" sz="4000">
                <a:latin typeface="Aharoni"/>
                <a:ea typeface="Aharoni"/>
                <a:cs typeface="Aharoni"/>
                <a:sym typeface="Aharoni"/>
              </a:rPr>
              <a:t> דגשים בעבודה עם הורים עם ליקוי במנטליזציה</a:t>
            </a:r>
            <a:endParaRPr sz="4000">
              <a:latin typeface="Aharoni"/>
              <a:ea typeface="Aharoni"/>
              <a:cs typeface="Aharoni"/>
              <a:sym typeface="Aharoni"/>
            </a:endParaRPr>
          </a:p>
        </p:txBody>
      </p:sp>
      <p:sp>
        <p:nvSpPr>
          <p:cNvPr id="272" name="Google Shape;272;p20"/>
          <p:cNvSpPr txBox="1">
            <a:spLocks noGrp="1"/>
          </p:cNvSpPr>
          <p:nvPr>
            <p:ph type="body" idx="1"/>
          </p:nvPr>
        </p:nvSpPr>
        <p:spPr>
          <a:xfrm>
            <a:off x="1446043" y="1779523"/>
            <a:ext cx="10515600" cy="5761759"/>
          </a:xfrm>
          <a:prstGeom prst="rect">
            <a:avLst/>
          </a:prstGeom>
          <a:noFill/>
          <a:ln>
            <a:noFill/>
          </a:ln>
        </p:spPr>
        <p:txBody>
          <a:bodyPr spcFirstLastPara="1" wrap="square" lIns="91425" tIns="45700" rIns="91425" bIns="45700" anchor="t" anchorCtr="0">
            <a:normAutofit/>
          </a:bodyPr>
          <a:lstStyle/>
          <a:p>
            <a:pPr marL="228600" lvl="0" indent="-228600" algn="r" rtl="1">
              <a:lnSpc>
                <a:spcPct val="90000"/>
              </a:lnSpc>
              <a:spcBef>
                <a:spcPts val="0"/>
              </a:spcBef>
              <a:spcAft>
                <a:spcPts val="0"/>
              </a:spcAft>
              <a:buClr>
                <a:schemeClr val="dk1"/>
              </a:buClr>
              <a:buSzPts val="2800"/>
              <a:buChar char="•"/>
            </a:pPr>
            <a:r>
              <a:rPr lang="iw-IL">
                <a:latin typeface="Aharoni"/>
                <a:ea typeface="Aharoni"/>
                <a:cs typeface="Aharoni"/>
                <a:sym typeface="Aharoni"/>
              </a:rPr>
              <a:t>חשוב להשיג תמונה דומה של הילד בעיני המטפל ובעיני ההורים. </a:t>
            </a:r>
            <a:endParaRPr/>
          </a:p>
          <a:p>
            <a:pPr marL="228600" lvl="0" indent="-228600" algn="r" rtl="1">
              <a:lnSpc>
                <a:spcPct val="90000"/>
              </a:lnSpc>
              <a:spcBef>
                <a:spcPts val="1000"/>
              </a:spcBef>
              <a:spcAft>
                <a:spcPts val="0"/>
              </a:spcAft>
              <a:buClr>
                <a:schemeClr val="dk1"/>
              </a:buClr>
              <a:buSzPts val="2800"/>
              <a:buChar char="•"/>
            </a:pPr>
            <a:r>
              <a:rPr lang="iw-IL">
                <a:latin typeface="Aharoni"/>
                <a:ea typeface="Aharoni"/>
                <a:cs typeface="Aharoni"/>
                <a:sym typeface="Aharoni"/>
              </a:rPr>
              <a:t>מתן ערך מציאותי לחוויה הפנימית של ההורים עם ילדם.</a:t>
            </a:r>
            <a:endParaRPr/>
          </a:p>
          <a:p>
            <a:pPr marL="228600" lvl="0" indent="-228600" algn="r" rtl="1">
              <a:lnSpc>
                <a:spcPct val="90000"/>
              </a:lnSpc>
              <a:spcBef>
                <a:spcPts val="1000"/>
              </a:spcBef>
              <a:spcAft>
                <a:spcPts val="0"/>
              </a:spcAft>
              <a:buClr>
                <a:schemeClr val="dk1"/>
              </a:buClr>
              <a:buSzPts val="2800"/>
              <a:buChar char="•"/>
            </a:pPr>
            <a:r>
              <a:rPr lang="iw-IL">
                <a:latin typeface="Aharoni"/>
                <a:ea typeface="Aharoni"/>
                <a:cs typeface="Aharoni"/>
                <a:sym typeface="Aharoni"/>
              </a:rPr>
              <a:t>תיקון אי התאמות- misattunements”" בקשר. המטפל/ת  מדגימה זיהוי מצבים של חוסר התאמה, לקיחת אחריות עליהם ותיקון  במטרה לעודד את ההורה לעשות תהליכים דומים עם ילדו.</a:t>
            </a:r>
            <a:endParaRPr/>
          </a:p>
          <a:p>
            <a:pPr marL="0" lvl="0" indent="0" algn="r" rtl="1">
              <a:lnSpc>
                <a:spcPct val="90000"/>
              </a:lnSpc>
              <a:spcBef>
                <a:spcPts val="1000"/>
              </a:spcBef>
              <a:spcAft>
                <a:spcPts val="0"/>
              </a:spcAft>
              <a:buClr>
                <a:schemeClr val="dk1"/>
              </a:buClr>
              <a:buSzPts val="2800"/>
              <a:buNone/>
            </a:pPr>
            <a:r>
              <a:rPr lang="iw-IL">
                <a:latin typeface="Aharoni"/>
                <a:ea typeface="Aharoni"/>
                <a:cs typeface="Aharoni"/>
                <a:sym typeface="Aharoni"/>
              </a:rPr>
              <a:t> •דגש על תהליך של תיקוף, זיהוי והכלה של רגשות ההורה. אם ההורים ירגישו שיש מי שמבין את חוסר האונים והייאוש שלהם, אזי בהדרגה ייחקרו האספקטים השונים של הקשר שלהם. דרך הקשר עם המטפל ההורה בונה ייצוגים של רגשותיו ויכול לעשות זאת גם עם ילדו. לא מפרשים את היחסים אלא נענים באופן מיטיב. (דוגמא)</a:t>
            </a:r>
            <a:endParaRPr/>
          </a:p>
          <a:p>
            <a:pPr marL="0" lvl="0" indent="0" algn="r" rtl="1">
              <a:lnSpc>
                <a:spcPct val="90000"/>
              </a:lnSpc>
              <a:spcBef>
                <a:spcPts val="1000"/>
              </a:spcBef>
              <a:spcAft>
                <a:spcPts val="0"/>
              </a:spcAft>
              <a:buClr>
                <a:schemeClr val="dk1"/>
              </a:buClr>
              <a:buSzPts val="3200"/>
              <a:buNone/>
            </a:pPr>
            <a:endParaRPr sz="3200">
              <a:latin typeface="Aharoni"/>
              <a:ea typeface="Aharoni"/>
              <a:cs typeface="Aharoni"/>
              <a:sym typeface="Aharoni"/>
            </a:endParaRPr>
          </a:p>
        </p:txBody>
      </p:sp>
      <p:pic>
        <p:nvPicPr>
          <p:cNvPr id="273" name="Google Shape;273;p20"/>
          <p:cNvPicPr preferRelativeResize="0"/>
          <p:nvPr/>
        </p:nvPicPr>
        <p:blipFill rotWithShape="1">
          <a:blip r:embed="rId3">
            <a:alphaModFix/>
          </a:blip>
          <a:srcRect/>
          <a:stretch/>
        </p:blipFill>
        <p:spPr>
          <a:xfrm>
            <a:off x="114127" y="-23523"/>
            <a:ext cx="2735382" cy="1177145"/>
          </a:xfrm>
          <a:prstGeom prst="rect">
            <a:avLst/>
          </a:prstGeom>
          <a:noFill/>
          <a:ln>
            <a:noFill/>
          </a:ln>
        </p:spPr>
      </p:pic>
      <p:pic>
        <p:nvPicPr>
          <p:cNvPr id="274" name="Google Shape;274;p20"/>
          <p:cNvPicPr preferRelativeResize="0"/>
          <p:nvPr/>
        </p:nvPicPr>
        <p:blipFill rotWithShape="1">
          <a:blip r:embed="rId4">
            <a:alphaModFix/>
          </a:blip>
          <a:srcRect/>
          <a:stretch/>
        </p:blipFill>
        <p:spPr>
          <a:xfrm>
            <a:off x="8553684" y="6364181"/>
            <a:ext cx="3407959" cy="493819"/>
          </a:xfrm>
          <a:prstGeom prst="rect">
            <a:avLst/>
          </a:prstGeom>
          <a:noFill/>
          <a:ln>
            <a:noFill/>
          </a:ln>
        </p:spPr>
      </p:pic>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Shape 278"/>
        <p:cNvGrpSpPr/>
        <p:nvPr/>
      </p:nvGrpSpPr>
      <p:grpSpPr>
        <a:xfrm>
          <a:off x="0" y="0"/>
          <a:ext cx="0" cy="0"/>
          <a:chOff x="0" y="0"/>
          <a:chExt cx="0" cy="0"/>
        </a:xfrm>
      </p:grpSpPr>
      <p:sp>
        <p:nvSpPr>
          <p:cNvPr id="279" name="Google Shape;279;p21"/>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p>
            <a:pPr marL="228600" lvl="0" indent="-228600" algn="r" rtl="1">
              <a:lnSpc>
                <a:spcPct val="90000"/>
              </a:lnSpc>
              <a:spcBef>
                <a:spcPts val="0"/>
              </a:spcBef>
              <a:spcAft>
                <a:spcPts val="0"/>
              </a:spcAft>
              <a:buClr>
                <a:schemeClr val="dk1"/>
              </a:buClr>
              <a:buSzPts val="2800"/>
              <a:buChar char="•"/>
            </a:pPr>
            <a:r>
              <a:rPr lang="iw-IL">
                <a:latin typeface="Aharoni"/>
                <a:ea typeface="Aharoni"/>
                <a:cs typeface="Aharoni"/>
                <a:sym typeface="Aharoni"/>
              </a:rPr>
              <a:t>   במפגש עם 2 הורים: חשיבות הלגיטימציה לנקודות הסתכלות מגוונות</a:t>
            </a:r>
            <a:endParaRPr/>
          </a:p>
          <a:p>
            <a:pPr marL="0" lvl="0" indent="0" algn="r" rtl="1">
              <a:lnSpc>
                <a:spcPct val="90000"/>
              </a:lnSpc>
              <a:spcBef>
                <a:spcPts val="1000"/>
              </a:spcBef>
              <a:spcAft>
                <a:spcPts val="0"/>
              </a:spcAft>
              <a:buClr>
                <a:schemeClr val="dk1"/>
              </a:buClr>
              <a:buSzPts val="2800"/>
              <a:buNone/>
            </a:pPr>
            <a:r>
              <a:rPr lang="iw-IL">
                <a:latin typeface="Aharoni"/>
                <a:ea typeface="Aharoni"/>
                <a:cs typeface="Aharoni"/>
                <a:sym typeface="Aharoni"/>
              </a:rPr>
              <a:t>     על המצב לעומת נקיטת עמדה או שימוש בפרשנות של השלכות.</a:t>
            </a:r>
            <a:endParaRPr/>
          </a:p>
          <a:p>
            <a:pPr marL="0" lvl="0" indent="0" algn="r" rtl="1">
              <a:lnSpc>
                <a:spcPct val="90000"/>
              </a:lnSpc>
              <a:spcBef>
                <a:spcPts val="1000"/>
              </a:spcBef>
              <a:spcAft>
                <a:spcPts val="0"/>
              </a:spcAft>
              <a:buClr>
                <a:schemeClr val="dk1"/>
              </a:buClr>
              <a:buSzPts val="2800"/>
              <a:buNone/>
            </a:pPr>
            <a:endParaRPr>
              <a:latin typeface="Aharoni"/>
              <a:ea typeface="Aharoni"/>
              <a:cs typeface="Aharoni"/>
              <a:sym typeface="Aharoni"/>
            </a:endParaRPr>
          </a:p>
          <a:p>
            <a:pPr marL="0" lvl="0" indent="0" algn="r" rtl="1">
              <a:lnSpc>
                <a:spcPct val="90000"/>
              </a:lnSpc>
              <a:spcBef>
                <a:spcPts val="1000"/>
              </a:spcBef>
              <a:spcAft>
                <a:spcPts val="0"/>
              </a:spcAft>
              <a:buClr>
                <a:schemeClr val="dk1"/>
              </a:buClr>
              <a:buSzPts val="2800"/>
              <a:buNone/>
            </a:pPr>
            <a:r>
              <a:rPr lang="iw-IL">
                <a:latin typeface="Aharoni"/>
                <a:ea typeface="Aharoni"/>
                <a:cs typeface="Aharoni"/>
                <a:sym typeface="Aharoni"/>
              </a:rPr>
              <a:t>     </a:t>
            </a:r>
            <a:endParaRPr/>
          </a:p>
        </p:txBody>
      </p:sp>
      <p:pic>
        <p:nvPicPr>
          <p:cNvPr id="280" name="Google Shape;280;p21"/>
          <p:cNvPicPr preferRelativeResize="0"/>
          <p:nvPr/>
        </p:nvPicPr>
        <p:blipFill rotWithShape="1">
          <a:blip r:embed="rId3">
            <a:alphaModFix/>
          </a:blip>
          <a:srcRect/>
          <a:stretch/>
        </p:blipFill>
        <p:spPr>
          <a:xfrm>
            <a:off x="149902" y="0"/>
            <a:ext cx="2735382" cy="1177145"/>
          </a:xfrm>
          <a:prstGeom prst="rect">
            <a:avLst/>
          </a:prstGeom>
          <a:noFill/>
          <a:ln>
            <a:noFill/>
          </a:ln>
        </p:spPr>
      </p:pic>
      <p:pic>
        <p:nvPicPr>
          <p:cNvPr id="281" name="Google Shape;281;p21"/>
          <p:cNvPicPr preferRelativeResize="0"/>
          <p:nvPr/>
        </p:nvPicPr>
        <p:blipFill rotWithShape="1">
          <a:blip r:embed="rId4">
            <a:alphaModFix/>
          </a:blip>
          <a:srcRect/>
          <a:stretch/>
        </p:blipFill>
        <p:spPr>
          <a:xfrm>
            <a:off x="8553684" y="6364181"/>
            <a:ext cx="3407959" cy="493819"/>
          </a:xfrm>
          <a:prstGeom prst="rect">
            <a:avLst/>
          </a:prstGeom>
          <a:noFill/>
          <a:ln>
            <a:noFill/>
          </a:ln>
        </p:spPr>
      </p:pic>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Shape 285"/>
        <p:cNvGrpSpPr/>
        <p:nvPr/>
      </p:nvGrpSpPr>
      <p:grpSpPr>
        <a:xfrm>
          <a:off x="0" y="0"/>
          <a:ext cx="0" cy="0"/>
          <a:chOff x="0" y="0"/>
          <a:chExt cx="0" cy="0"/>
        </a:xfrm>
      </p:grpSpPr>
      <p:sp>
        <p:nvSpPr>
          <p:cNvPr id="286" name="Google Shape;286;p22"/>
          <p:cNvSpPr txBox="1">
            <a:spLocks noGrp="1"/>
          </p:cNvSpPr>
          <p:nvPr>
            <p:ph type="title"/>
          </p:nvPr>
        </p:nvSpPr>
        <p:spPr>
          <a:xfrm>
            <a:off x="1200026" y="561038"/>
            <a:ext cx="10761617" cy="1325563"/>
          </a:xfrm>
          <a:prstGeom prst="rect">
            <a:avLst/>
          </a:prstGeom>
          <a:noFill/>
          <a:ln>
            <a:noFill/>
          </a:ln>
        </p:spPr>
        <p:txBody>
          <a:bodyPr spcFirstLastPara="1" wrap="square" lIns="91425" tIns="45700" rIns="91425" bIns="45700" anchor="ctr" anchorCtr="0">
            <a:normAutofit/>
          </a:bodyPr>
          <a:lstStyle/>
          <a:p>
            <a:pPr marL="0" lvl="0" indent="0" algn="r" rtl="1">
              <a:lnSpc>
                <a:spcPct val="90000"/>
              </a:lnSpc>
              <a:spcBef>
                <a:spcPts val="0"/>
              </a:spcBef>
              <a:spcAft>
                <a:spcPts val="0"/>
              </a:spcAft>
              <a:buClr>
                <a:schemeClr val="dk1"/>
              </a:buClr>
              <a:buSzPts val="3600"/>
              <a:buFont typeface="Aharoni"/>
              <a:buNone/>
            </a:pPr>
            <a:r>
              <a:rPr lang="iw-IL" sz="3600">
                <a:latin typeface="Aharoni"/>
                <a:ea typeface="Aharoni"/>
                <a:cs typeface="Aharoni"/>
                <a:sym typeface="Aharoni"/>
              </a:rPr>
              <a:t>דגשים נוספים בעבודה עם הורים בסיכון גבוה</a:t>
            </a:r>
            <a:br>
              <a:rPr lang="iw-IL" sz="3600">
                <a:latin typeface="Aharoni"/>
                <a:ea typeface="Aharoni"/>
                <a:cs typeface="Aharoni"/>
                <a:sym typeface="Aharoni"/>
              </a:rPr>
            </a:br>
            <a:r>
              <a:rPr lang="iw-IL" sz="3600">
                <a:latin typeface="Aharoni"/>
                <a:ea typeface="Aharoni"/>
                <a:cs typeface="Aharoni"/>
                <a:sym typeface="Aharoni"/>
              </a:rPr>
              <a:t> (סוזן מקדונה)</a:t>
            </a:r>
            <a:endParaRPr/>
          </a:p>
        </p:txBody>
      </p:sp>
      <p:sp>
        <p:nvSpPr>
          <p:cNvPr id="287" name="Google Shape;287;p22"/>
          <p:cNvSpPr txBox="1">
            <a:spLocks noGrp="1"/>
          </p:cNvSpPr>
          <p:nvPr>
            <p:ph type="body" idx="1"/>
          </p:nvPr>
        </p:nvSpPr>
        <p:spPr>
          <a:xfrm>
            <a:off x="149902" y="2076994"/>
            <a:ext cx="11811741" cy="4096794"/>
          </a:xfrm>
          <a:prstGeom prst="rect">
            <a:avLst/>
          </a:prstGeom>
          <a:noFill/>
          <a:ln>
            <a:noFill/>
          </a:ln>
        </p:spPr>
        <p:txBody>
          <a:bodyPr spcFirstLastPara="1" wrap="square" lIns="91425" tIns="45700" rIns="91425" bIns="45700" anchor="t" anchorCtr="0">
            <a:normAutofit/>
          </a:bodyPr>
          <a:lstStyle/>
          <a:p>
            <a:pPr marL="0" lvl="0" indent="0" algn="r" rtl="1">
              <a:lnSpc>
                <a:spcPct val="90000"/>
              </a:lnSpc>
              <a:spcBef>
                <a:spcPts val="0"/>
              </a:spcBef>
              <a:spcAft>
                <a:spcPts val="0"/>
              </a:spcAft>
              <a:buClr>
                <a:schemeClr val="dk1"/>
              </a:buClr>
              <a:buSzPts val="2800"/>
              <a:buNone/>
            </a:pPr>
            <a:r>
              <a:rPr lang="iw-IL"/>
              <a:t> </a:t>
            </a:r>
            <a:r>
              <a:rPr lang="iw-IL" sz="3200">
                <a:latin typeface="Aharoni"/>
                <a:ea typeface="Aharoni"/>
                <a:cs typeface="Aharoni"/>
                <a:sym typeface="Aharoni"/>
              </a:rPr>
              <a:t>1.אימוץ העמדה שההורים "עושים הכי טוב שהם יודעים לעשות.</a:t>
            </a:r>
            <a:endParaRPr/>
          </a:p>
          <a:p>
            <a:pPr marL="0" lvl="0" indent="0" algn="r" rtl="1">
              <a:lnSpc>
                <a:spcPct val="90000"/>
              </a:lnSpc>
              <a:spcBef>
                <a:spcPts val="1000"/>
              </a:spcBef>
              <a:spcAft>
                <a:spcPts val="0"/>
              </a:spcAft>
              <a:buClr>
                <a:schemeClr val="dk1"/>
              </a:buClr>
              <a:buSzPts val="3200"/>
              <a:buNone/>
            </a:pPr>
            <a:r>
              <a:rPr lang="iw-IL" sz="3200">
                <a:latin typeface="Aharoni"/>
                <a:ea typeface="Aharoni"/>
                <a:cs typeface="Aharoni"/>
                <a:sym typeface="Aharoni"/>
              </a:rPr>
              <a:t>2. התייחסות למה שההורים רואים ומגדירים כמוקד הבעיה או כנושא המרכזי לדאגה. </a:t>
            </a:r>
            <a:endParaRPr/>
          </a:p>
          <a:p>
            <a:pPr marL="0" lvl="0" indent="0" algn="r" rtl="1">
              <a:lnSpc>
                <a:spcPct val="90000"/>
              </a:lnSpc>
              <a:spcBef>
                <a:spcPts val="1000"/>
              </a:spcBef>
              <a:spcAft>
                <a:spcPts val="0"/>
              </a:spcAft>
              <a:buClr>
                <a:schemeClr val="dk1"/>
              </a:buClr>
              <a:buSzPts val="3200"/>
              <a:buNone/>
            </a:pPr>
            <a:r>
              <a:rPr lang="iw-IL" sz="3200">
                <a:latin typeface="Aharoni"/>
                <a:ea typeface="Aharoni"/>
                <a:cs typeface="Aharoni"/>
                <a:sym typeface="Aharoni"/>
              </a:rPr>
              <a:t>3. מתן מענה לשאלות המשפחה באופן ישיר, לספק אינפורמציה נדרשת,  </a:t>
            </a:r>
            <a:endParaRPr/>
          </a:p>
          <a:p>
            <a:pPr marL="0" lvl="0" indent="0" algn="r" rtl="1">
              <a:lnSpc>
                <a:spcPct val="90000"/>
              </a:lnSpc>
              <a:spcBef>
                <a:spcPts val="1000"/>
              </a:spcBef>
              <a:spcAft>
                <a:spcPts val="0"/>
              </a:spcAft>
              <a:buClr>
                <a:schemeClr val="dk1"/>
              </a:buClr>
              <a:buSzPts val="3200"/>
              <a:buNone/>
            </a:pPr>
            <a:r>
              <a:rPr lang="iw-IL" sz="3200">
                <a:latin typeface="Aharoni"/>
                <a:ea typeface="Aharoni"/>
                <a:cs typeface="Aharoni"/>
                <a:sym typeface="Aharoni"/>
              </a:rPr>
              <a:t>  לחזור  במקרה הצורך על מידע.</a:t>
            </a:r>
            <a:endParaRPr/>
          </a:p>
          <a:p>
            <a:pPr marL="0" lvl="0" indent="0" algn="r" rtl="1">
              <a:lnSpc>
                <a:spcPct val="90000"/>
              </a:lnSpc>
              <a:spcBef>
                <a:spcPts val="1000"/>
              </a:spcBef>
              <a:spcAft>
                <a:spcPts val="0"/>
              </a:spcAft>
              <a:buClr>
                <a:schemeClr val="dk1"/>
              </a:buClr>
              <a:buSzPts val="3200"/>
              <a:buNone/>
            </a:pPr>
            <a:r>
              <a:rPr lang="iw-IL" sz="3200">
                <a:latin typeface="Aharoni"/>
                <a:ea typeface="Aharoni"/>
                <a:cs typeface="Aharoni"/>
                <a:sym typeface="Aharoni"/>
              </a:rPr>
              <a:t>4. להגדיר יחד עם ההורים את מטרות הטיפול ומהי הצלחה בטיפול.</a:t>
            </a:r>
            <a:endParaRPr/>
          </a:p>
          <a:p>
            <a:pPr marL="0" lvl="0" indent="0" algn="r" rtl="1">
              <a:lnSpc>
                <a:spcPct val="90000"/>
              </a:lnSpc>
              <a:spcBef>
                <a:spcPts val="1000"/>
              </a:spcBef>
              <a:spcAft>
                <a:spcPts val="0"/>
              </a:spcAft>
              <a:buClr>
                <a:schemeClr val="dk1"/>
              </a:buClr>
              <a:buSzPts val="3200"/>
              <a:buNone/>
            </a:pPr>
            <a:r>
              <a:rPr lang="iw-IL" sz="3200">
                <a:latin typeface="Aharoni"/>
                <a:ea typeface="Aharoni"/>
                <a:cs typeface="Aharoni"/>
                <a:sym typeface="Aharoni"/>
              </a:rPr>
              <a:t>5.ניטור ובקרה של התהליך הטיפולי באופן שבועי עם המשפחה. </a:t>
            </a:r>
            <a:endParaRPr/>
          </a:p>
        </p:txBody>
      </p:sp>
      <p:pic>
        <p:nvPicPr>
          <p:cNvPr id="288" name="Google Shape;288;p22"/>
          <p:cNvPicPr preferRelativeResize="0"/>
          <p:nvPr/>
        </p:nvPicPr>
        <p:blipFill rotWithShape="1">
          <a:blip r:embed="rId3">
            <a:alphaModFix/>
          </a:blip>
          <a:srcRect/>
          <a:stretch/>
        </p:blipFill>
        <p:spPr>
          <a:xfrm>
            <a:off x="149902" y="0"/>
            <a:ext cx="2735382" cy="1177145"/>
          </a:xfrm>
          <a:prstGeom prst="rect">
            <a:avLst/>
          </a:prstGeom>
          <a:noFill/>
          <a:ln>
            <a:noFill/>
          </a:ln>
        </p:spPr>
      </p:pic>
      <p:pic>
        <p:nvPicPr>
          <p:cNvPr id="289" name="Google Shape;289;p22"/>
          <p:cNvPicPr preferRelativeResize="0"/>
          <p:nvPr/>
        </p:nvPicPr>
        <p:blipFill rotWithShape="1">
          <a:blip r:embed="rId4">
            <a:alphaModFix/>
          </a:blip>
          <a:srcRect/>
          <a:stretch/>
        </p:blipFill>
        <p:spPr>
          <a:xfrm>
            <a:off x="8553684" y="6364181"/>
            <a:ext cx="3407959" cy="493819"/>
          </a:xfrm>
          <a:prstGeom prst="rect">
            <a:avLst/>
          </a:prstGeom>
          <a:noFill/>
          <a:ln>
            <a:noFill/>
          </a:ln>
        </p:spPr>
      </p:pic>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Shape 293"/>
        <p:cNvGrpSpPr/>
        <p:nvPr/>
      </p:nvGrpSpPr>
      <p:grpSpPr>
        <a:xfrm>
          <a:off x="0" y="0"/>
          <a:ext cx="0" cy="0"/>
          <a:chOff x="0" y="0"/>
          <a:chExt cx="0" cy="0"/>
        </a:xfrm>
      </p:grpSpPr>
      <p:sp>
        <p:nvSpPr>
          <p:cNvPr id="294" name="Google Shape;294;p23"/>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r" rtl="1">
              <a:lnSpc>
                <a:spcPct val="90000"/>
              </a:lnSpc>
              <a:spcBef>
                <a:spcPts val="0"/>
              </a:spcBef>
              <a:spcAft>
                <a:spcPts val="0"/>
              </a:spcAft>
              <a:buClr>
                <a:schemeClr val="dk1"/>
              </a:buClr>
              <a:buSzPts val="4400"/>
              <a:buFont typeface="Aharoni"/>
              <a:buNone/>
            </a:pPr>
            <a:r>
              <a:rPr lang="iw-IL">
                <a:latin typeface="Aharoni"/>
                <a:ea typeface="Aharoni"/>
                <a:cs typeface="Aharoni"/>
                <a:sym typeface="Aharoni"/>
              </a:rPr>
              <a:t>לסיכום</a:t>
            </a:r>
            <a:endParaRPr/>
          </a:p>
        </p:txBody>
      </p:sp>
      <p:sp>
        <p:nvSpPr>
          <p:cNvPr id="295" name="Google Shape;295;p23"/>
          <p:cNvSpPr txBox="1">
            <a:spLocks noGrp="1"/>
          </p:cNvSpPr>
          <p:nvPr>
            <p:ph type="body" idx="1"/>
          </p:nvPr>
        </p:nvSpPr>
        <p:spPr>
          <a:xfrm>
            <a:off x="838200" y="1333500"/>
            <a:ext cx="10515600" cy="4843463"/>
          </a:xfrm>
          <a:prstGeom prst="rect">
            <a:avLst/>
          </a:prstGeom>
          <a:noFill/>
          <a:ln>
            <a:noFill/>
          </a:ln>
        </p:spPr>
        <p:txBody>
          <a:bodyPr spcFirstLastPara="1" wrap="square" lIns="91425" tIns="45700" rIns="91425" bIns="45700" anchor="t" anchorCtr="0">
            <a:normAutofit/>
          </a:bodyPr>
          <a:lstStyle/>
          <a:p>
            <a:pPr marL="0" lvl="0" indent="0" algn="r" rtl="1">
              <a:lnSpc>
                <a:spcPct val="150000"/>
              </a:lnSpc>
              <a:spcBef>
                <a:spcPts val="0"/>
              </a:spcBef>
              <a:spcAft>
                <a:spcPts val="0"/>
              </a:spcAft>
              <a:buClr>
                <a:schemeClr val="dk1"/>
              </a:buClr>
              <a:buSzPts val="2590"/>
              <a:buNone/>
            </a:pPr>
            <a:r>
              <a:rPr lang="iw-IL" sz="2590"/>
              <a:t> </a:t>
            </a:r>
            <a:r>
              <a:rPr lang="iw-IL" sz="2590">
                <a:latin typeface="Aharoni"/>
                <a:ea typeface="Aharoni"/>
                <a:cs typeface="Aharoni"/>
                <a:sym typeface="Aharoni"/>
              </a:rPr>
              <a:t>מה שמנחה טיפול בהורים עם הפרעה בעיבוד מנטלי היא לעזור להם לייצר ייצוגים    </a:t>
            </a:r>
            <a:endParaRPr/>
          </a:p>
          <a:p>
            <a:pPr marL="0" lvl="0" indent="0" algn="r" rtl="1">
              <a:lnSpc>
                <a:spcPct val="150000"/>
              </a:lnSpc>
              <a:spcBef>
                <a:spcPts val="1000"/>
              </a:spcBef>
              <a:spcAft>
                <a:spcPts val="0"/>
              </a:spcAft>
              <a:buClr>
                <a:schemeClr val="dk1"/>
              </a:buClr>
              <a:buSzPts val="2590"/>
              <a:buNone/>
            </a:pPr>
            <a:r>
              <a:rPr lang="iw-IL" sz="2590">
                <a:latin typeface="Aharoni"/>
                <a:ea typeface="Aharoni"/>
                <a:cs typeface="Aharoni"/>
                <a:sym typeface="Aharoni"/>
              </a:rPr>
              <a:t> על עצמם כהורים, על ההורות שלהם ועל ילדם. כשיש להורים מרחב לחשוב על ההורות ועל הילד שלהם הם יכולים להתחיל לחשוב על עצמם ועל ילדיהם כעל אנשים רוצים, חושבים או מרגישים מבלי שיצטרכו לתרגם את זה לפעולה מידית. זה מוביל להבנה רבה יותר של הילד ושל עצמם כהורים אשר לפעמים נוטים לפעילות הרסנית מפני שהם מרגישים חסרי אונים או מתוסכלים. אז יש סולידריות גדולה יותר בין ההורה והילד ותחושת העצמי של שניהם מתחזקת. </a:t>
            </a:r>
            <a:endParaRPr/>
          </a:p>
          <a:p>
            <a:pPr marL="228600" lvl="0" indent="-64135" algn="r" rtl="1">
              <a:lnSpc>
                <a:spcPct val="150000"/>
              </a:lnSpc>
              <a:spcBef>
                <a:spcPts val="1000"/>
              </a:spcBef>
              <a:spcAft>
                <a:spcPts val="0"/>
              </a:spcAft>
              <a:buClr>
                <a:schemeClr val="dk1"/>
              </a:buClr>
              <a:buSzPts val="2590"/>
              <a:buNone/>
            </a:pPr>
            <a:endParaRPr sz="2590">
              <a:latin typeface="Aharoni"/>
              <a:ea typeface="Aharoni"/>
              <a:cs typeface="Aharoni"/>
              <a:sym typeface="Aharoni"/>
            </a:endParaRPr>
          </a:p>
        </p:txBody>
      </p:sp>
      <p:pic>
        <p:nvPicPr>
          <p:cNvPr id="296" name="Google Shape;296;p23"/>
          <p:cNvPicPr preferRelativeResize="0"/>
          <p:nvPr/>
        </p:nvPicPr>
        <p:blipFill rotWithShape="1">
          <a:blip r:embed="rId3">
            <a:alphaModFix/>
          </a:blip>
          <a:srcRect/>
          <a:stretch/>
        </p:blipFill>
        <p:spPr>
          <a:xfrm>
            <a:off x="149902" y="0"/>
            <a:ext cx="2735382" cy="1177145"/>
          </a:xfrm>
          <a:prstGeom prst="rect">
            <a:avLst/>
          </a:prstGeom>
          <a:noFill/>
          <a:ln>
            <a:noFill/>
          </a:ln>
        </p:spPr>
      </p:pic>
      <p:pic>
        <p:nvPicPr>
          <p:cNvPr id="297" name="Google Shape;297;p23"/>
          <p:cNvPicPr preferRelativeResize="0"/>
          <p:nvPr/>
        </p:nvPicPr>
        <p:blipFill rotWithShape="1">
          <a:blip r:embed="rId4">
            <a:alphaModFix/>
          </a:blip>
          <a:srcRect/>
          <a:stretch/>
        </p:blipFill>
        <p:spPr>
          <a:xfrm>
            <a:off x="8553684" y="6364181"/>
            <a:ext cx="3407959" cy="493819"/>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97"/>
        <p:cNvGrpSpPr/>
        <p:nvPr/>
      </p:nvGrpSpPr>
      <p:grpSpPr>
        <a:xfrm>
          <a:off x="0" y="0"/>
          <a:ext cx="0" cy="0"/>
          <a:chOff x="0" y="0"/>
          <a:chExt cx="0" cy="0"/>
        </a:xfrm>
      </p:grpSpPr>
      <p:sp>
        <p:nvSpPr>
          <p:cNvPr id="98" name="Google Shape;98;gab02b00db1_0_5"/>
          <p:cNvSpPr txBox="1">
            <a:spLocks noGrp="1"/>
          </p:cNvSpPr>
          <p:nvPr>
            <p:ph type="title"/>
          </p:nvPr>
        </p:nvSpPr>
        <p:spPr>
          <a:xfrm>
            <a:off x="838200" y="365125"/>
            <a:ext cx="10515600" cy="1325700"/>
          </a:xfrm>
          <a:prstGeom prst="rect">
            <a:avLst/>
          </a:prstGeom>
        </p:spPr>
        <p:txBody>
          <a:bodyPr spcFirstLastPara="1" wrap="square" lIns="91425" tIns="45700" rIns="91425" bIns="45700" anchor="ctr" anchorCtr="0">
            <a:noAutofit/>
          </a:bodyPr>
          <a:lstStyle/>
          <a:p>
            <a:pPr marL="0" lvl="0" indent="0" algn="r" rtl="1">
              <a:spcBef>
                <a:spcPts val="0"/>
              </a:spcBef>
              <a:spcAft>
                <a:spcPts val="0"/>
              </a:spcAft>
              <a:buNone/>
            </a:pPr>
            <a:r>
              <a:rPr lang="iw-IL"/>
              <a:t>מדוע מנטליזציה חשובה</a:t>
            </a:r>
            <a:endParaRPr/>
          </a:p>
        </p:txBody>
      </p:sp>
      <p:sp>
        <p:nvSpPr>
          <p:cNvPr id="99" name="Google Shape;99;gab02b00db1_0_5"/>
          <p:cNvSpPr txBox="1">
            <a:spLocks noGrp="1"/>
          </p:cNvSpPr>
          <p:nvPr>
            <p:ph type="body" idx="1"/>
          </p:nvPr>
        </p:nvSpPr>
        <p:spPr>
          <a:xfrm>
            <a:off x="838200" y="1504100"/>
            <a:ext cx="10515600" cy="4672800"/>
          </a:xfrm>
          <a:prstGeom prst="rect">
            <a:avLst/>
          </a:prstGeom>
        </p:spPr>
        <p:txBody>
          <a:bodyPr spcFirstLastPara="1" wrap="square" lIns="91425" tIns="45700" rIns="91425" bIns="45700" anchor="t" anchorCtr="0">
            <a:noAutofit/>
          </a:bodyPr>
          <a:lstStyle/>
          <a:p>
            <a:pPr marL="0" lvl="0" indent="0" algn="r" rtl="1">
              <a:spcBef>
                <a:spcPts val="1000"/>
              </a:spcBef>
              <a:spcAft>
                <a:spcPts val="0"/>
              </a:spcAft>
              <a:buNone/>
            </a:pPr>
            <a:r>
              <a:rPr lang="iw-IL" b="1"/>
              <a:t>תפקידה העיקרי של מנטליזציה:</a:t>
            </a:r>
            <a:endParaRPr b="1"/>
          </a:p>
          <a:p>
            <a:pPr marL="457200" lvl="0" indent="-342900" algn="r" rtl="1">
              <a:spcBef>
                <a:spcPts val="1000"/>
              </a:spcBef>
              <a:spcAft>
                <a:spcPts val="0"/>
              </a:spcAft>
              <a:buSzPts val="1800"/>
              <a:buChar char="•"/>
            </a:pPr>
            <a:r>
              <a:rPr lang="iw-IL" b="1"/>
              <a:t>לנבא, להסביר ולהצדיק את התנהגותם של אחרים ע"י הסקה מהמצבים המנטליים שגרמו לאותה התנהגות</a:t>
            </a:r>
            <a:endParaRPr b="1"/>
          </a:p>
          <a:p>
            <a:pPr marL="457200" lvl="0" indent="0" algn="r" rtl="1">
              <a:spcBef>
                <a:spcPts val="1000"/>
              </a:spcBef>
              <a:spcAft>
                <a:spcPts val="0"/>
              </a:spcAft>
              <a:buNone/>
            </a:pPr>
            <a:endParaRPr b="1"/>
          </a:p>
          <a:p>
            <a:pPr marL="457200" lvl="0" indent="-342900" algn="r" rtl="1">
              <a:spcBef>
                <a:spcPts val="1000"/>
              </a:spcBef>
              <a:spcAft>
                <a:spcPts val="0"/>
              </a:spcAft>
              <a:buSzPts val="1800"/>
              <a:buChar char="•"/>
            </a:pPr>
            <a:r>
              <a:rPr lang="iw-IL" b="1"/>
              <a:t>  עוזרת לנו לארגן את החשבות והרגשות</a:t>
            </a:r>
            <a:endParaRPr b="1"/>
          </a:p>
          <a:p>
            <a:pPr marL="457200" lvl="0" indent="0" algn="r" rtl="1">
              <a:spcBef>
                <a:spcPts val="1000"/>
              </a:spcBef>
              <a:spcAft>
                <a:spcPts val="0"/>
              </a:spcAft>
              <a:buNone/>
            </a:pPr>
            <a:endParaRPr b="1"/>
          </a:p>
          <a:p>
            <a:pPr marL="457200" lvl="0" indent="-342900" algn="r" rtl="1">
              <a:spcBef>
                <a:spcPts val="1000"/>
              </a:spcBef>
              <a:spcAft>
                <a:spcPts val="0"/>
              </a:spcAft>
              <a:buSzPts val="1800"/>
              <a:buChar char="•"/>
            </a:pPr>
            <a:r>
              <a:rPr lang="iw-IL" b="1"/>
              <a:t>עוזרת בפיתוח וויסות רגשי</a:t>
            </a:r>
            <a:endParaRPr b="1"/>
          </a:p>
          <a:p>
            <a:pPr marL="457200" lvl="0" indent="0" algn="r" rtl="1">
              <a:spcBef>
                <a:spcPts val="1000"/>
              </a:spcBef>
              <a:spcAft>
                <a:spcPts val="0"/>
              </a:spcAft>
              <a:buNone/>
            </a:pPr>
            <a:endParaRPr b="1"/>
          </a:p>
          <a:p>
            <a:pPr marL="457200" lvl="0" indent="-342900" algn="r" rtl="1">
              <a:spcBef>
                <a:spcPts val="1000"/>
              </a:spcBef>
              <a:spcAft>
                <a:spcPts val="0"/>
              </a:spcAft>
              <a:buSzPts val="1800"/>
              <a:buChar char="•"/>
            </a:pPr>
            <a:r>
              <a:rPr lang="iw-IL" b="1"/>
              <a:t>עוזרת לפתח את תחושת המיינד והעצמי של הילד</a:t>
            </a:r>
            <a:endParaRPr b="1"/>
          </a:p>
        </p:txBody>
      </p:sp>
      <p:pic>
        <p:nvPicPr>
          <p:cNvPr id="4" name="Google Shape;92;p2"/>
          <p:cNvPicPr preferRelativeResize="0"/>
          <p:nvPr/>
        </p:nvPicPr>
        <p:blipFill rotWithShape="1">
          <a:blip r:embed="rId3">
            <a:alphaModFix/>
          </a:blip>
          <a:srcRect/>
          <a:stretch/>
        </p:blipFill>
        <p:spPr>
          <a:xfrm>
            <a:off x="149902" y="0"/>
            <a:ext cx="2735382" cy="1177145"/>
          </a:xfrm>
          <a:prstGeom prst="rect">
            <a:avLst/>
          </a:prstGeom>
          <a:noFill/>
          <a:ln>
            <a:noFill/>
          </a:ln>
        </p:spPr>
      </p:pic>
      <p:pic>
        <p:nvPicPr>
          <p:cNvPr id="5" name="Google Shape;297;p23"/>
          <p:cNvPicPr preferRelativeResize="0"/>
          <p:nvPr/>
        </p:nvPicPr>
        <p:blipFill rotWithShape="1">
          <a:blip r:embed="rId4">
            <a:alphaModFix/>
          </a:blip>
          <a:srcRect/>
          <a:stretch/>
        </p:blipFill>
        <p:spPr>
          <a:xfrm>
            <a:off x="8553684" y="6364181"/>
            <a:ext cx="3407959" cy="493819"/>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03"/>
        <p:cNvGrpSpPr/>
        <p:nvPr/>
      </p:nvGrpSpPr>
      <p:grpSpPr>
        <a:xfrm>
          <a:off x="0" y="0"/>
          <a:ext cx="0" cy="0"/>
          <a:chOff x="0" y="0"/>
          <a:chExt cx="0" cy="0"/>
        </a:xfrm>
      </p:grpSpPr>
      <p:sp>
        <p:nvSpPr>
          <p:cNvPr id="104" name="Google Shape;104;gab02b00db1_0_10"/>
          <p:cNvSpPr txBox="1">
            <a:spLocks noGrp="1"/>
          </p:cNvSpPr>
          <p:nvPr>
            <p:ph type="title"/>
          </p:nvPr>
        </p:nvSpPr>
        <p:spPr>
          <a:xfrm>
            <a:off x="838200" y="365125"/>
            <a:ext cx="10515600" cy="1325700"/>
          </a:xfrm>
          <a:prstGeom prst="rect">
            <a:avLst/>
          </a:prstGeom>
        </p:spPr>
        <p:txBody>
          <a:bodyPr spcFirstLastPara="1" wrap="square" lIns="91425" tIns="45700" rIns="91425" bIns="45700" anchor="ctr" anchorCtr="0">
            <a:noAutofit/>
          </a:bodyPr>
          <a:lstStyle/>
          <a:p>
            <a:pPr marL="0" lvl="0" indent="0" algn="r" rtl="1">
              <a:spcBef>
                <a:spcPts val="0"/>
              </a:spcBef>
              <a:spcAft>
                <a:spcPts val="0"/>
              </a:spcAft>
              <a:buNone/>
            </a:pPr>
            <a:r>
              <a:rPr lang="iw-IL"/>
              <a:t>מנטליזציה</a:t>
            </a:r>
            <a:endParaRPr/>
          </a:p>
        </p:txBody>
      </p:sp>
      <p:sp>
        <p:nvSpPr>
          <p:cNvPr id="105" name="Google Shape;105;gab02b00db1_0_10"/>
          <p:cNvSpPr txBox="1">
            <a:spLocks noGrp="1"/>
          </p:cNvSpPr>
          <p:nvPr>
            <p:ph type="body" idx="1"/>
          </p:nvPr>
        </p:nvSpPr>
        <p:spPr>
          <a:xfrm>
            <a:off x="838200" y="1825625"/>
            <a:ext cx="10515600" cy="4351200"/>
          </a:xfrm>
          <a:prstGeom prst="rect">
            <a:avLst/>
          </a:prstGeom>
        </p:spPr>
        <p:txBody>
          <a:bodyPr spcFirstLastPara="1" wrap="square" lIns="91425" tIns="45700" rIns="91425" bIns="45700" anchor="t" anchorCtr="0">
            <a:noAutofit/>
          </a:bodyPr>
          <a:lstStyle/>
          <a:p>
            <a:pPr marL="0" lvl="0" indent="0" algn="r" rtl="1">
              <a:spcBef>
                <a:spcPts val="1000"/>
              </a:spcBef>
              <a:spcAft>
                <a:spcPts val="0"/>
              </a:spcAft>
              <a:buNone/>
            </a:pPr>
            <a:r>
              <a:rPr lang="iw-IL" sz="3200" b="1"/>
              <a:t>מנטליזציה היא תלוית קונטקסט וספיציפית לסוג הקשר,</a:t>
            </a:r>
            <a:endParaRPr sz="3200" b="1"/>
          </a:p>
          <a:p>
            <a:pPr marL="0" lvl="0" indent="0" algn="r" rtl="1">
              <a:spcBef>
                <a:spcPts val="1000"/>
              </a:spcBef>
              <a:spcAft>
                <a:spcPts val="0"/>
              </a:spcAft>
              <a:buNone/>
            </a:pPr>
            <a:r>
              <a:rPr lang="iw-IL" sz="3200" b="1"/>
              <a:t> וקשורה באופן הדוק לרמות סטרס ועוררות.</a:t>
            </a:r>
            <a:endParaRPr sz="3200" b="1"/>
          </a:p>
        </p:txBody>
      </p:sp>
      <p:pic>
        <p:nvPicPr>
          <p:cNvPr id="4" name="Google Shape;92;p2"/>
          <p:cNvPicPr preferRelativeResize="0"/>
          <p:nvPr/>
        </p:nvPicPr>
        <p:blipFill rotWithShape="1">
          <a:blip r:embed="rId3">
            <a:alphaModFix/>
          </a:blip>
          <a:srcRect/>
          <a:stretch/>
        </p:blipFill>
        <p:spPr>
          <a:xfrm>
            <a:off x="149902" y="0"/>
            <a:ext cx="2735382" cy="1177145"/>
          </a:xfrm>
          <a:prstGeom prst="rect">
            <a:avLst/>
          </a:prstGeom>
          <a:noFill/>
          <a:ln>
            <a:noFill/>
          </a:ln>
        </p:spPr>
      </p:pic>
      <p:pic>
        <p:nvPicPr>
          <p:cNvPr id="5" name="Google Shape;297;p23"/>
          <p:cNvPicPr preferRelativeResize="0"/>
          <p:nvPr/>
        </p:nvPicPr>
        <p:blipFill rotWithShape="1">
          <a:blip r:embed="rId4">
            <a:alphaModFix/>
          </a:blip>
          <a:srcRect/>
          <a:stretch/>
        </p:blipFill>
        <p:spPr>
          <a:xfrm>
            <a:off x="8553684" y="6364181"/>
            <a:ext cx="3407959" cy="493819"/>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09"/>
        <p:cNvGrpSpPr/>
        <p:nvPr/>
      </p:nvGrpSpPr>
      <p:grpSpPr>
        <a:xfrm>
          <a:off x="0" y="0"/>
          <a:ext cx="0" cy="0"/>
          <a:chOff x="0" y="0"/>
          <a:chExt cx="0" cy="0"/>
        </a:xfrm>
      </p:grpSpPr>
      <p:sp>
        <p:nvSpPr>
          <p:cNvPr id="110" name="Google Shape;110;gab02b00db1_0_15"/>
          <p:cNvSpPr txBox="1">
            <a:spLocks noGrp="1"/>
          </p:cNvSpPr>
          <p:nvPr>
            <p:ph type="title"/>
          </p:nvPr>
        </p:nvSpPr>
        <p:spPr>
          <a:xfrm>
            <a:off x="838200" y="365125"/>
            <a:ext cx="10515600" cy="1325700"/>
          </a:xfrm>
          <a:prstGeom prst="rect">
            <a:avLst/>
          </a:prstGeom>
        </p:spPr>
        <p:txBody>
          <a:bodyPr spcFirstLastPara="1" wrap="square" lIns="91425" tIns="45700" rIns="91425" bIns="45700" anchor="ctr" anchorCtr="0">
            <a:noAutofit/>
          </a:bodyPr>
          <a:lstStyle/>
          <a:p>
            <a:pPr marL="0" lvl="0" indent="0" algn="r" rtl="1">
              <a:spcBef>
                <a:spcPts val="0"/>
              </a:spcBef>
              <a:spcAft>
                <a:spcPts val="0"/>
              </a:spcAft>
              <a:buNone/>
            </a:pPr>
            <a:r>
              <a:rPr lang="iw-IL"/>
              <a:t>מנטליזציה קוגניטיבית מול רגשית</a:t>
            </a:r>
            <a:endParaRPr/>
          </a:p>
        </p:txBody>
      </p:sp>
      <p:sp>
        <p:nvSpPr>
          <p:cNvPr id="111" name="Google Shape;111;gab02b00db1_0_15"/>
          <p:cNvSpPr txBox="1">
            <a:spLocks noGrp="1"/>
          </p:cNvSpPr>
          <p:nvPr>
            <p:ph type="body" idx="1"/>
          </p:nvPr>
        </p:nvSpPr>
        <p:spPr>
          <a:xfrm>
            <a:off x="838200" y="1825625"/>
            <a:ext cx="10515600" cy="4351200"/>
          </a:xfrm>
          <a:prstGeom prst="rect">
            <a:avLst/>
          </a:prstGeom>
        </p:spPr>
        <p:txBody>
          <a:bodyPr spcFirstLastPara="1" wrap="square" lIns="91425" tIns="45700" rIns="91425" bIns="45700" anchor="t" anchorCtr="0">
            <a:noAutofit/>
          </a:bodyPr>
          <a:lstStyle/>
          <a:p>
            <a:pPr marL="0" lvl="0" indent="0" algn="r" rtl="1">
              <a:spcBef>
                <a:spcPts val="1000"/>
              </a:spcBef>
              <a:spcAft>
                <a:spcPts val="0"/>
              </a:spcAft>
              <a:buNone/>
            </a:pPr>
            <a:r>
              <a:rPr lang="iw-IL" b="1"/>
              <a:t>רגשית: היכולת לחוות תגובות רגשיות דומות לחוויות של האחר</a:t>
            </a:r>
            <a:endParaRPr b="1"/>
          </a:p>
          <a:p>
            <a:pPr marL="0" lvl="0" indent="0" algn="r" rtl="1">
              <a:spcBef>
                <a:spcPts val="1000"/>
              </a:spcBef>
              <a:spcAft>
                <a:spcPts val="0"/>
              </a:spcAft>
              <a:buNone/>
            </a:pPr>
            <a:endParaRPr b="1"/>
          </a:p>
          <a:p>
            <a:pPr marL="0" lvl="0" indent="0" algn="r" rtl="1">
              <a:spcBef>
                <a:spcPts val="1000"/>
              </a:spcBef>
              <a:spcAft>
                <a:spcPts val="0"/>
              </a:spcAft>
              <a:buNone/>
            </a:pPr>
            <a:r>
              <a:rPr lang="iw-IL" b="1"/>
              <a:t>קוגניטיבית: היכולת לאמץ נקודת מבט פסיגולוגית של האחר</a:t>
            </a:r>
            <a:endParaRPr b="1"/>
          </a:p>
        </p:txBody>
      </p:sp>
      <p:pic>
        <p:nvPicPr>
          <p:cNvPr id="4" name="Google Shape;92;p2"/>
          <p:cNvPicPr preferRelativeResize="0"/>
          <p:nvPr/>
        </p:nvPicPr>
        <p:blipFill rotWithShape="1">
          <a:blip r:embed="rId3">
            <a:alphaModFix/>
          </a:blip>
          <a:srcRect/>
          <a:stretch/>
        </p:blipFill>
        <p:spPr>
          <a:xfrm>
            <a:off x="149902" y="0"/>
            <a:ext cx="2735382" cy="1177145"/>
          </a:xfrm>
          <a:prstGeom prst="rect">
            <a:avLst/>
          </a:prstGeom>
          <a:noFill/>
          <a:ln>
            <a:noFill/>
          </a:ln>
        </p:spPr>
      </p:pic>
      <p:pic>
        <p:nvPicPr>
          <p:cNvPr id="5" name="Google Shape;297;p23"/>
          <p:cNvPicPr preferRelativeResize="0"/>
          <p:nvPr/>
        </p:nvPicPr>
        <p:blipFill rotWithShape="1">
          <a:blip r:embed="rId4">
            <a:alphaModFix/>
          </a:blip>
          <a:srcRect/>
          <a:stretch/>
        </p:blipFill>
        <p:spPr>
          <a:xfrm>
            <a:off x="8553684" y="6364181"/>
            <a:ext cx="3407959" cy="493819"/>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15"/>
        <p:cNvGrpSpPr/>
        <p:nvPr/>
      </p:nvGrpSpPr>
      <p:grpSpPr>
        <a:xfrm>
          <a:off x="0" y="0"/>
          <a:ext cx="0" cy="0"/>
          <a:chOff x="0" y="0"/>
          <a:chExt cx="0" cy="0"/>
        </a:xfrm>
      </p:grpSpPr>
      <p:sp>
        <p:nvSpPr>
          <p:cNvPr id="116" name="Google Shape;116;p1"/>
          <p:cNvSpPr txBox="1">
            <a:spLocks noGrp="1"/>
          </p:cNvSpPr>
          <p:nvPr>
            <p:ph type="title"/>
          </p:nvPr>
        </p:nvSpPr>
        <p:spPr>
          <a:xfrm>
            <a:off x="1332270" y="391251"/>
            <a:ext cx="10515600" cy="1325563"/>
          </a:xfrm>
          <a:prstGeom prst="rect">
            <a:avLst/>
          </a:prstGeom>
          <a:noFill/>
          <a:ln>
            <a:noFill/>
          </a:ln>
        </p:spPr>
        <p:txBody>
          <a:bodyPr spcFirstLastPara="1" wrap="square" lIns="91425" tIns="45700" rIns="91425" bIns="45700" anchor="ctr" anchorCtr="0">
            <a:normAutofit/>
          </a:bodyPr>
          <a:lstStyle/>
          <a:p>
            <a:pPr marL="0" lvl="0" indent="0" algn="r" rtl="1">
              <a:lnSpc>
                <a:spcPct val="90000"/>
              </a:lnSpc>
              <a:spcBef>
                <a:spcPts val="0"/>
              </a:spcBef>
              <a:spcAft>
                <a:spcPts val="0"/>
              </a:spcAft>
              <a:buClr>
                <a:schemeClr val="dk1"/>
              </a:buClr>
              <a:buSzPts val="3600"/>
              <a:buFont typeface="Aharoni"/>
              <a:buNone/>
            </a:pPr>
            <a:r>
              <a:rPr lang="iw-IL" sz="3600">
                <a:latin typeface="Aharoni"/>
                <a:ea typeface="Aharoni"/>
                <a:cs typeface="Aharoni"/>
                <a:sym typeface="Aharoni"/>
              </a:rPr>
              <a:t>מהי מנטליזציה (יכולת לרפלקטיביות)</a:t>
            </a:r>
            <a:endParaRPr/>
          </a:p>
        </p:txBody>
      </p:sp>
      <p:sp>
        <p:nvSpPr>
          <p:cNvPr id="117" name="Google Shape;117;p1"/>
          <p:cNvSpPr txBox="1">
            <a:spLocks noGrp="1"/>
          </p:cNvSpPr>
          <p:nvPr>
            <p:ph type="body" idx="1"/>
          </p:nvPr>
        </p:nvSpPr>
        <p:spPr>
          <a:xfrm>
            <a:off x="363793" y="1463040"/>
            <a:ext cx="11484077" cy="5003074"/>
          </a:xfrm>
          <a:prstGeom prst="rect">
            <a:avLst/>
          </a:prstGeom>
          <a:noFill/>
          <a:ln>
            <a:noFill/>
          </a:ln>
        </p:spPr>
        <p:txBody>
          <a:bodyPr spcFirstLastPara="1" wrap="square" lIns="91425" tIns="45700" rIns="91425" bIns="45700" anchor="t" anchorCtr="0">
            <a:normAutofit/>
          </a:bodyPr>
          <a:lstStyle/>
          <a:p>
            <a:pPr marL="228600" lvl="0" indent="-228600" algn="just" rtl="1">
              <a:lnSpc>
                <a:spcPct val="100000"/>
              </a:lnSpc>
              <a:spcBef>
                <a:spcPts val="0"/>
              </a:spcBef>
              <a:spcAft>
                <a:spcPts val="0"/>
              </a:spcAft>
              <a:buClr>
                <a:schemeClr val="dk1"/>
              </a:buClr>
              <a:buSzPts val="2170"/>
              <a:buChar char="•"/>
            </a:pPr>
            <a:r>
              <a:rPr lang="iw-IL" sz="2170">
                <a:latin typeface="Aharoni"/>
                <a:ea typeface="Aharoni"/>
                <a:cs typeface="Aharoni"/>
                <a:sym typeface="Aharoni"/>
              </a:rPr>
              <a:t>יכולת קוגניטיבית המאפשרת לאדם לחשוב להרהר ולהבין את העצמי ואת האחרים במונחים של מצבים פנימיים- כוונות, רגשות, מחשבות, משאלות, זכרונות ואמונות. </a:t>
            </a:r>
            <a:endParaRPr sz="2170">
              <a:latin typeface="Aharoni"/>
              <a:ea typeface="Aharoni"/>
              <a:cs typeface="Aharoni"/>
              <a:sym typeface="Aharoni"/>
            </a:endParaRPr>
          </a:p>
          <a:p>
            <a:pPr marL="0" lvl="0" indent="0" algn="just" rtl="1">
              <a:lnSpc>
                <a:spcPct val="100000"/>
              </a:lnSpc>
              <a:spcBef>
                <a:spcPts val="0"/>
              </a:spcBef>
              <a:spcAft>
                <a:spcPts val="0"/>
              </a:spcAft>
              <a:buNone/>
            </a:pPr>
            <a:endParaRPr sz="2170">
              <a:latin typeface="Aharoni"/>
              <a:ea typeface="Aharoni"/>
              <a:cs typeface="Aharoni"/>
              <a:sym typeface="Aharoni"/>
            </a:endParaRPr>
          </a:p>
          <a:p>
            <a:pPr marL="228600" lvl="0" indent="-228600" algn="just" rtl="1">
              <a:lnSpc>
                <a:spcPct val="100000"/>
              </a:lnSpc>
              <a:spcBef>
                <a:spcPts val="1000"/>
              </a:spcBef>
              <a:spcAft>
                <a:spcPts val="0"/>
              </a:spcAft>
              <a:buClr>
                <a:schemeClr val="dk1"/>
              </a:buClr>
              <a:buSzPts val="2170"/>
              <a:buChar char="•"/>
            </a:pPr>
            <a:r>
              <a:rPr lang="iw-IL" sz="2170">
                <a:latin typeface="Aharoni"/>
                <a:ea typeface="Aharoni"/>
                <a:cs typeface="Aharoni"/>
                <a:sym typeface="Aharoni"/>
              </a:rPr>
              <a:t> זו פונקציה המאפשרת להבין התנהגויות כמונעות וכמייצגות מצבים מנטאלים פנימיים.</a:t>
            </a:r>
            <a:endParaRPr/>
          </a:p>
          <a:p>
            <a:pPr marL="228600" lvl="0" indent="-228600" algn="just" rtl="1">
              <a:lnSpc>
                <a:spcPct val="100000"/>
              </a:lnSpc>
              <a:spcBef>
                <a:spcPts val="1000"/>
              </a:spcBef>
              <a:spcAft>
                <a:spcPts val="0"/>
              </a:spcAft>
              <a:buClr>
                <a:schemeClr val="dk1"/>
              </a:buClr>
              <a:buSzPts val="2170"/>
              <a:buChar char="•"/>
            </a:pPr>
            <a:r>
              <a:rPr lang="iw-IL" sz="2170">
                <a:latin typeface="Aharoni"/>
                <a:ea typeface="Aharoni"/>
                <a:cs typeface="Aharoni"/>
                <a:sym typeface="Aharoni"/>
              </a:rPr>
              <a:t>רפלקטיביות גבוהה מאפשרת יותר גמישות התנהגותית, תחושת בחירה ושליטה, אחריות, עצמאות, ארגון מגובש של העצמי. </a:t>
            </a:r>
            <a:endParaRPr/>
          </a:p>
          <a:p>
            <a:pPr marL="228600" lvl="0" indent="-228600" algn="just" rtl="1">
              <a:lnSpc>
                <a:spcPct val="100000"/>
              </a:lnSpc>
              <a:spcBef>
                <a:spcPts val="1000"/>
              </a:spcBef>
              <a:spcAft>
                <a:spcPts val="0"/>
              </a:spcAft>
              <a:buClr>
                <a:schemeClr val="dk1"/>
              </a:buClr>
              <a:buSzPts val="2170"/>
              <a:buChar char="•"/>
            </a:pPr>
            <a:r>
              <a:rPr lang="iw-IL" sz="2170">
                <a:latin typeface="Aharoni"/>
                <a:ea typeface="Aharoni"/>
                <a:cs typeface="Aharoni"/>
                <a:sym typeface="Aharoni"/>
              </a:rPr>
              <a:t>היכולת למנטליזציה היא תלוית הקשר ומתפתחת בתוך יחסים משמעותיים הורה- ילד מרגע הלידה.  </a:t>
            </a:r>
            <a:endParaRPr/>
          </a:p>
          <a:p>
            <a:pPr marL="228600" lvl="0" indent="-228600" algn="just" rtl="1">
              <a:lnSpc>
                <a:spcPct val="100000"/>
              </a:lnSpc>
              <a:spcBef>
                <a:spcPts val="1000"/>
              </a:spcBef>
              <a:spcAft>
                <a:spcPts val="0"/>
              </a:spcAft>
              <a:buClr>
                <a:schemeClr val="dk1"/>
              </a:buClr>
              <a:buSzPts val="2170"/>
              <a:buChar char="•"/>
            </a:pPr>
            <a:r>
              <a:rPr lang="iw-IL" sz="2170">
                <a:latin typeface="Aharoni"/>
                <a:ea typeface="Aharoni"/>
                <a:cs typeface="Aharoni"/>
                <a:sym typeface="Aharoni"/>
              </a:rPr>
              <a:t>היכולת למנטליזציה  מתפתחת מתוך המובחנות ותפיסת הנפרדות של ההורה את עצמו ואת ילדו וכך מתפתחת אצל הילד תחושת סובייקטיביות בריאה.</a:t>
            </a:r>
            <a:endParaRPr/>
          </a:p>
          <a:p>
            <a:pPr marL="228600" lvl="0" indent="-228600" algn="just" rtl="1">
              <a:lnSpc>
                <a:spcPct val="100000"/>
              </a:lnSpc>
              <a:spcBef>
                <a:spcPts val="1000"/>
              </a:spcBef>
              <a:spcAft>
                <a:spcPts val="0"/>
              </a:spcAft>
              <a:buClr>
                <a:schemeClr val="dk1"/>
              </a:buClr>
              <a:buSzPts val="2170"/>
              <a:buChar char="•"/>
            </a:pPr>
            <a:r>
              <a:rPr lang="iw-IL" sz="2170">
                <a:latin typeface="Aharoni"/>
                <a:ea typeface="Aharoni"/>
                <a:cs typeface="Aharoni"/>
                <a:sym typeface="Aharoni"/>
              </a:rPr>
              <a:t>מאפשרת להבחין בין מציאות פנימית לחיצונית, בין העצמי לאחר.</a:t>
            </a:r>
            <a:endParaRPr/>
          </a:p>
          <a:p>
            <a:pPr marL="228600" lvl="0" indent="-228600" algn="just" rtl="1">
              <a:lnSpc>
                <a:spcPct val="100000"/>
              </a:lnSpc>
              <a:spcBef>
                <a:spcPts val="1000"/>
              </a:spcBef>
              <a:spcAft>
                <a:spcPts val="0"/>
              </a:spcAft>
              <a:buClr>
                <a:schemeClr val="dk1"/>
              </a:buClr>
              <a:buSzPts val="2170"/>
              <a:buChar char="•"/>
            </a:pPr>
            <a:r>
              <a:rPr lang="iw-IL" sz="2170">
                <a:latin typeface="Aharoni"/>
                <a:ea typeface="Aharoni"/>
                <a:cs typeface="Aharoni"/>
                <a:sym typeface="Aharoni"/>
              </a:rPr>
              <a:t>היכולת לעשות מנטליזציה תלויה ברמת המצוקה וטיב הנסיבות ויכולה להיות חלקית או מלאה.</a:t>
            </a:r>
            <a:endParaRPr/>
          </a:p>
          <a:p>
            <a:pPr marL="228600" lvl="0" indent="-228600" algn="just" rtl="1">
              <a:lnSpc>
                <a:spcPct val="100000"/>
              </a:lnSpc>
              <a:spcBef>
                <a:spcPts val="1000"/>
              </a:spcBef>
              <a:spcAft>
                <a:spcPts val="0"/>
              </a:spcAft>
              <a:buClr>
                <a:schemeClr val="dk1"/>
              </a:buClr>
              <a:buSzPts val="2170"/>
              <a:buChar char="•"/>
            </a:pPr>
            <a:r>
              <a:rPr lang="iw-IL" sz="2170">
                <a:latin typeface="Aharoni"/>
                <a:ea typeface="Aharoni"/>
                <a:cs typeface="Aharoni"/>
                <a:sym typeface="Aharoni"/>
              </a:rPr>
              <a:t>ככל שקיימת מצוקה רבה יותר היכולת לרפלקטיביות מצומצמת יותר. </a:t>
            </a:r>
            <a:endParaRPr/>
          </a:p>
        </p:txBody>
      </p:sp>
      <p:pic>
        <p:nvPicPr>
          <p:cNvPr id="118" name="Google Shape;118;p1"/>
          <p:cNvPicPr preferRelativeResize="0"/>
          <p:nvPr/>
        </p:nvPicPr>
        <p:blipFill rotWithShape="1">
          <a:blip r:embed="rId3">
            <a:alphaModFix/>
          </a:blip>
          <a:srcRect/>
          <a:stretch/>
        </p:blipFill>
        <p:spPr>
          <a:xfrm>
            <a:off x="149902" y="0"/>
            <a:ext cx="2735382" cy="1177145"/>
          </a:xfrm>
          <a:prstGeom prst="rect">
            <a:avLst/>
          </a:prstGeom>
          <a:noFill/>
          <a:ln>
            <a:noFill/>
          </a:ln>
        </p:spPr>
      </p:pic>
      <p:pic>
        <p:nvPicPr>
          <p:cNvPr id="119" name="Google Shape;119;p1"/>
          <p:cNvPicPr preferRelativeResize="0"/>
          <p:nvPr/>
        </p:nvPicPr>
        <p:blipFill rotWithShape="1">
          <a:blip r:embed="rId4">
            <a:alphaModFix/>
          </a:blip>
          <a:srcRect/>
          <a:stretch/>
        </p:blipFill>
        <p:spPr>
          <a:xfrm>
            <a:off x="8596546" y="6364973"/>
            <a:ext cx="3407959" cy="493819"/>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23"/>
        <p:cNvGrpSpPr/>
        <p:nvPr/>
      </p:nvGrpSpPr>
      <p:grpSpPr>
        <a:xfrm>
          <a:off x="0" y="0"/>
          <a:ext cx="0" cy="0"/>
          <a:chOff x="0" y="0"/>
          <a:chExt cx="0" cy="0"/>
        </a:xfrm>
      </p:grpSpPr>
      <p:sp>
        <p:nvSpPr>
          <p:cNvPr id="124" name="Google Shape;124;p3"/>
          <p:cNvSpPr txBox="1">
            <a:spLocks noGrp="1"/>
          </p:cNvSpPr>
          <p:nvPr>
            <p:ph type="title"/>
          </p:nvPr>
        </p:nvSpPr>
        <p:spPr>
          <a:xfrm>
            <a:off x="1190897" y="701581"/>
            <a:ext cx="10515600" cy="1325563"/>
          </a:xfrm>
          <a:prstGeom prst="rect">
            <a:avLst/>
          </a:prstGeom>
          <a:noFill/>
          <a:ln>
            <a:noFill/>
          </a:ln>
        </p:spPr>
        <p:txBody>
          <a:bodyPr spcFirstLastPara="1" wrap="square" lIns="91425" tIns="45700" rIns="91425" bIns="45700" anchor="ctr" anchorCtr="0">
            <a:normAutofit/>
          </a:bodyPr>
          <a:lstStyle/>
          <a:p>
            <a:pPr marL="0" lvl="0" indent="0" algn="r" rtl="1">
              <a:lnSpc>
                <a:spcPct val="90000"/>
              </a:lnSpc>
              <a:spcBef>
                <a:spcPts val="0"/>
              </a:spcBef>
              <a:spcAft>
                <a:spcPts val="0"/>
              </a:spcAft>
              <a:buClr>
                <a:schemeClr val="dk1"/>
              </a:buClr>
              <a:buSzPts val="4000"/>
              <a:buFont typeface="Aharoni"/>
              <a:buNone/>
            </a:pPr>
            <a:r>
              <a:rPr lang="iw-IL" sz="4000">
                <a:latin typeface="Aharoni"/>
                <a:ea typeface="Aharoni"/>
                <a:cs typeface="Aharoni"/>
                <a:sym typeface="Aharoni"/>
              </a:rPr>
              <a:t>תפקיד ההורים בפיתוח הפונקציה הרפלקטיבית</a:t>
            </a:r>
            <a:endParaRPr/>
          </a:p>
        </p:txBody>
      </p:sp>
      <p:sp>
        <p:nvSpPr>
          <p:cNvPr id="125" name="Google Shape;125;p3"/>
          <p:cNvSpPr txBox="1">
            <a:spLocks noGrp="1"/>
          </p:cNvSpPr>
          <p:nvPr>
            <p:ph type="body" idx="1"/>
          </p:nvPr>
        </p:nvSpPr>
        <p:spPr>
          <a:xfrm>
            <a:off x="1190897" y="1941715"/>
            <a:ext cx="10515600" cy="4351338"/>
          </a:xfrm>
          <a:prstGeom prst="rect">
            <a:avLst/>
          </a:prstGeom>
          <a:noFill/>
          <a:ln>
            <a:noFill/>
          </a:ln>
        </p:spPr>
        <p:txBody>
          <a:bodyPr spcFirstLastPara="1" wrap="square" lIns="91425" tIns="45700" rIns="91425" bIns="45700" anchor="t" anchorCtr="0">
            <a:normAutofit/>
          </a:bodyPr>
          <a:lstStyle/>
          <a:p>
            <a:pPr marL="228600" lvl="0" indent="-228600" algn="r" rtl="1">
              <a:lnSpc>
                <a:spcPct val="80000"/>
              </a:lnSpc>
              <a:spcBef>
                <a:spcPts val="0"/>
              </a:spcBef>
              <a:spcAft>
                <a:spcPts val="0"/>
              </a:spcAft>
              <a:buClr>
                <a:schemeClr val="dk1"/>
              </a:buClr>
              <a:buSzPts val="2800"/>
              <a:buChar char="•"/>
            </a:pPr>
            <a:r>
              <a:rPr lang="iw-IL">
                <a:latin typeface="Aharoni"/>
                <a:ea typeface="Aharoni"/>
                <a:cs typeface="Aharoni"/>
                <a:sym typeface="Aharoni"/>
              </a:rPr>
              <a:t>ביון מתאר את האם כמיכל עבור רגשות התינוק, כאשר היא מתמירה את הרגשות הנחווים עי התינוק כבלתי נסבלים, בלתי ניתנים לחשיבה ומוחשיים לחוויות נסבלות וברות חשיבה. </a:t>
            </a:r>
            <a:endParaRPr/>
          </a:p>
          <a:p>
            <a:pPr marL="228600" lvl="0" indent="-50800" algn="r" rtl="1">
              <a:lnSpc>
                <a:spcPct val="80000"/>
              </a:lnSpc>
              <a:spcBef>
                <a:spcPts val="1000"/>
              </a:spcBef>
              <a:spcAft>
                <a:spcPts val="0"/>
              </a:spcAft>
              <a:buClr>
                <a:schemeClr val="dk1"/>
              </a:buClr>
              <a:buSzPts val="2800"/>
              <a:buNone/>
            </a:pPr>
            <a:endParaRPr>
              <a:latin typeface="Aharoni"/>
              <a:ea typeface="Aharoni"/>
              <a:cs typeface="Aharoni"/>
              <a:sym typeface="Aharoni"/>
            </a:endParaRPr>
          </a:p>
          <a:p>
            <a:pPr marL="228600" lvl="0" indent="-228600" algn="r" rtl="1">
              <a:lnSpc>
                <a:spcPct val="80000"/>
              </a:lnSpc>
              <a:spcBef>
                <a:spcPts val="1000"/>
              </a:spcBef>
              <a:spcAft>
                <a:spcPts val="0"/>
              </a:spcAft>
              <a:buClr>
                <a:schemeClr val="dk1"/>
              </a:buClr>
              <a:buSzPts val="2800"/>
              <a:buChar char="•"/>
            </a:pPr>
            <a:r>
              <a:rPr lang="iw-IL">
                <a:latin typeface="Aharoni"/>
                <a:ea typeface="Aharoni"/>
                <a:cs typeface="Aharoni"/>
                <a:sym typeface="Aharoni"/>
              </a:rPr>
              <a:t>בריטון מוסיף כי האם  בתפקיד ההכלה ממלאה 2 תפקידים: </a:t>
            </a:r>
            <a:endParaRPr/>
          </a:p>
          <a:p>
            <a:pPr marL="228600" lvl="0" indent="-228600" algn="r" rtl="1">
              <a:lnSpc>
                <a:spcPct val="80000"/>
              </a:lnSpc>
              <a:spcBef>
                <a:spcPts val="1000"/>
              </a:spcBef>
              <a:spcAft>
                <a:spcPts val="0"/>
              </a:spcAft>
              <a:buClr>
                <a:schemeClr val="dk1"/>
              </a:buClr>
              <a:buSzPts val="2800"/>
              <a:buChar char="•"/>
            </a:pPr>
            <a:r>
              <a:rPr lang="iw-IL">
                <a:latin typeface="Aharoni"/>
                <a:ea typeface="Aharoni"/>
                <a:cs typeface="Aharoni"/>
                <a:sym typeface="Aharoni"/>
              </a:rPr>
              <a:t>1. הענקת מקלט- תחושת החזקה במרחב מוגדר</a:t>
            </a:r>
            <a:endParaRPr/>
          </a:p>
          <a:p>
            <a:pPr marL="228600" lvl="0" indent="-228600" algn="r" rtl="1">
              <a:lnSpc>
                <a:spcPct val="80000"/>
              </a:lnSpc>
              <a:spcBef>
                <a:spcPts val="1000"/>
              </a:spcBef>
              <a:spcAft>
                <a:spcPts val="0"/>
              </a:spcAft>
              <a:buClr>
                <a:schemeClr val="dk1"/>
              </a:buClr>
              <a:buSzPts val="2800"/>
              <a:buChar char="•"/>
            </a:pPr>
            <a:r>
              <a:rPr lang="iw-IL">
                <a:latin typeface="Aharoni"/>
                <a:ea typeface="Aharoni"/>
                <a:cs typeface="Aharoni"/>
                <a:sym typeface="Aharoni"/>
              </a:rPr>
              <a:t>2.הענקת משמעות לחוויה של התינוק- נתינת שם לחווית התינוק  ומיקום החוויה בעולם משותף של משמעויות.</a:t>
            </a:r>
            <a:endParaRPr/>
          </a:p>
          <a:p>
            <a:pPr marL="228600" lvl="0" indent="-228600" algn="r" rtl="1">
              <a:lnSpc>
                <a:spcPct val="80000"/>
              </a:lnSpc>
              <a:spcBef>
                <a:spcPts val="1000"/>
              </a:spcBef>
              <a:spcAft>
                <a:spcPts val="0"/>
              </a:spcAft>
              <a:buClr>
                <a:schemeClr val="dk1"/>
              </a:buClr>
              <a:buSzPts val="2800"/>
              <a:buChar char="•"/>
            </a:pPr>
            <a:r>
              <a:rPr lang="iw-IL">
                <a:latin typeface="Aharoni"/>
                <a:ea typeface="Aharoni"/>
                <a:cs typeface="Aharoni"/>
                <a:sym typeface="Aharoni"/>
              </a:rPr>
              <a:t>כך בהדרגה מפנים התינוק והילד את פונקציית ההתמרה, יכול להתמיר חוויות בעצמו והעולם הופך פחות מאיים.</a:t>
            </a:r>
            <a:endParaRPr/>
          </a:p>
        </p:txBody>
      </p:sp>
      <p:pic>
        <p:nvPicPr>
          <p:cNvPr id="126" name="Google Shape;126;p3"/>
          <p:cNvPicPr preferRelativeResize="0"/>
          <p:nvPr/>
        </p:nvPicPr>
        <p:blipFill rotWithShape="1">
          <a:blip r:embed="rId3">
            <a:alphaModFix/>
          </a:blip>
          <a:srcRect/>
          <a:stretch/>
        </p:blipFill>
        <p:spPr>
          <a:xfrm>
            <a:off x="149902" y="0"/>
            <a:ext cx="2735382" cy="1177145"/>
          </a:xfrm>
          <a:prstGeom prst="rect">
            <a:avLst/>
          </a:prstGeom>
          <a:noFill/>
          <a:ln>
            <a:noFill/>
          </a:ln>
        </p:spPr>
      </p:pic>
      <p:pic>
        <p:nvPicPr>
          <p:cNvPr id="127" name="Google Shape;127;p3"/>
          <p:cNvPicPr preferRelativeResize="0"/>
          <p:nvPr/>
        </p:nvPicPr>
        <p:blipFill rotWithShape="1">
          <a:blip r:embed="rId4">
            <a:alphaModFix/>
          </a:blip>
          <a:srcRect/>
          <a:stretch/>
        </p:blipFill>
        <p:spPr>
          <a:xfrm>
            <a:off x="8553684" y="6364181"/>
            <a:ext cx="3407959" cy="493819"/>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31"/>
        <p:cNvGrpSpPr/>
        <p:nvPr/>
      </p:nvGrpSpPr>
      <p:grpSpPr>
        <a:xfrm>
          <a:off x="0" y="0"/>
          <a:ext cx="0" cy="0"/>
          <a:chOff x="0" y="0"/>
          <a:chExt cx="0" cy="0"/>
        </a:xfrm>
      </p:grpSpPr>
      <p:sp>
        <p:nvSpPr>
          <p:cNvPr id="132" name="Google Shape;132;p4"/>
          <p:cNvSpPr txBox="1">
            <a:spLocks noGrp="1"/>
          </p:cNvSpPr>
          <p:nvPr>
            <p:ph type="title"/>
          </p:nvPr>
        </p:nvSpPr>
        <p:spPr>
          <a:xfrm>
            <a:off x="838200" y="514363"/>
            <a:ext cx="10515600" cy="1325563"/>
          </a:xfrm>
          <a:prstGeom prst="rect">
            <a:avLst/>
          </a:prstGeom>
          <a:noFill/>
          <a:ln>
            <a:noFill/>
          </a:ln>
        </p:spPr>
        <p:txBody>
          <a:bodyPr spcFirstLastPara="1" wrap="square" lIns="91425" tIns="45700" rIns="91425" bIns="45700" anchor="ctr" anchorCtr="0">
            <a:normAutofit/>
          </a:bodyPr>
          <a:lstStyle/>
          <a:p>
            <a:pPr marL="0" lvl="0" indent="0" algn="r" rtl="1">
              <a:lnSpc>
                <a:spcPct val="90000"/>
              </a:lnSpc>
              <a:spcBef>
                <a:spcPts val="0"/>
              </a:spcBef>
              <a:spcAft>
                <a:spcPts val="0"/>
              </a:spcAft>
              <a:buClr>
                <a:schemeClr val="dk1"/>
              </a:buClr>
              <a:buSzPts val="4000"/>
              <a:buFont typeface="Aharoni"/>
              <a:buNone/>
            </a:pPr>
            <a:r>
              <a:rPr lang="iw-IL" sz="4000">
                <a:latin typeface="Aharoni"/>
                <a:ea typeface="Aharoni"/>
                <a:cs typeface="Aharoni"/>
                <a:sym typeface="Aharoni"/>
              </a:rPr>
              <a:t>תפקיד ההורים בפיתוח הפונקציה הרפלקטיבית</a:t>
            </a:r>
            <a:endParaRPr sz="4000"/>
          </a:p>
        </p:txBody>
      </p:sp>
      <p:sp>
        <p:nvSpPr>
          <p:cNvPr id="133" name="Google Shape;133;p4"/>
          <p:cNvSpPr txBox="1">
            <a:spLocks noGrp="1"/>
          </p:cNvSpPr>
          <p:nvPr>
            <p:ph type="body" idx="1"/>
          </p:nvPr>
        </p:nvSpPr>
        <p:spPr>
          <a:xfrm>
            <a:off x="838200" y="1839926"/>
            <a:ext cx="10515600" cy="4351338"/>
          </a:xfrm>
          <a:prstGeom prst="rect">
            <a:avLst/>
          </a:prstGeom>
          <a:noFill/>
          <a:ln>
            <a:noFill/>
          </a:ln>
        </p:spPr>
        <p:txBody>
          <a:bodyPr spcFirstLastPara="1" wrap="square" lIns="91425" tIns="45700" rIns="91425" bIns="45700" anchor="t" anchorCtr="0">
            <a:normAutofit/>
          </a:bodyPr>
          <a:lstStyle/>
          <a:p>
            <a:pPr marL="228600" lvl="0" indent="-228600" algn="r" rtl="1">
              <a:lnSpc>
                <a:spcPct val="80000"/>
              </a:lnSpc>
              <a:spcBef>
                <a:spcPts val="0"/>
              </a:spcBef>
              <a:spcAft>
                <a:spcPts val="0"/>
              </a:spcAft>
              <a:buClr>
                <a:schemeClr val="dk1"/>
              </a:buClr>
              <a:buSzPts val="2590"/>
              <a:buChar char="•"/>
            </a:pPr>
            <a:r>
              <a:rPr lang="iw-IL" sz="2590">
                <a:latin typeface="Aharoni"/>
                <a:ea typeface="Aharoni"/>
                <a:cs typeface="Aharoni"/>
                <a:sym typeface="Aharoni"/>
              </a:rPr>
              <a:t>ע"פ ויניקוט הבנת האם את התינוק במונחים מנטליים מאפשרת את גיחתו של העצמי האמיתי. </a:t>
            </a:r>
            <a:endParaRPr/>
          </a:p>
          <a:p>
            <a:pPr marL="228600" lvl="0" indent="-228600" algn="r" rtl="1">
              <a:lnSpc>
                <a:spcPct val="80000"/>
              </a:lnSpc>
              <a:spcBef>
                <a:spcPts val="1000"/>
              </a:spcBef>
              <a:spcAft>
                <a:spcPts val="0"/>
              </a:spcAft>
              <a:buClr>
                <a:schemeClr val="dk1"/>
              </a:buClr>
              <a:buSzPts val="2590"/>
              <a:buChar char="•"/>
            </a:pPr>
            <a:r>
              <a:rPr lang="iw-IL" sz="2590">
                <a:latin typeface="Aharoni"/>
                <a:ea typeface="Aharoni"/>
                <a:cs typeface="Aharoni"/>
                <a:sym typeface="Aharoni"/>
              </a:rPr>
              <a:t>אמא שאינה יכולה להכיל או לשיים את החוויות של הילד מנשלת אותו מהסיכוי לפתח פונקציות מנטליות לשם עיבוד החוויה.</a:t>
            </a:r>
            <a:endParaRPr/>
          </a:p>
          <a:p>
            <a:pPr marL="228600" lvl="0" indent="-64135" algn="r" rtl="1">
              <a:lnSpc>
                <a:spcPct val="80000"/>
              </a:lnSpc>
              <a:spcBef>
                <a:spcPts val="1000"/>
              </a:spcBef>
              <a:spcAft>
                <a:spcPts val="0"/>
              </a:spcAft>
              <a:buClr>
                <a:schemeClr val="dk1"/>
              </a:buClr>
              <a:buSzPts val="2590"/>
              <a:buNone/>
            </a:pPr>
            <a:endParaRPr sz="2590">
              <a:latin typeface="Aharoni"/>
              <a:ea typeface="Aharoni"/>
              <a:cs typeface="Aharoni"/>
              <a:sym typeface="Aharoni"/>
            </a:endParaRPr>
          </a:p>
          <a:p>
            <a:pPr marL="228600" lvl="0" indent="-228600" algn="r" rtl="1">
              <a:lnSpc>
                <a:spcPct val="80000"/>
              </a:lnSpc>
              <a:spcBef>
                <a:spcPts val="1000"/>
              </a:spcBef>
              <a:spcAft>
                <a:spcPts val="0"/>
              </a:spcAft>
              <a:buClr>
                <a:schemeClr val="dk1"/>
              </a:buClr>
              <a:buSzPts val="2590"/>
              <a:buChar char="•"/>
            </a:pPr>
            <a:r>
              <a:rPr lang="iw-IL" sz="2590">
                <a:latin typeface="Aharoni"/>
                <a:ea typeface="Aharoni"/>
                <a:cs typeface="Aharoni"/>
                <a:sym typeface="Aharoni"/>
              </a:rPr>
              <a:t>הורה המוגבל ביכולתו לחשוב על תהליכים מנטליים שלו או של ילדו מעכב את התפתחות הפונקציה הרפלקטיבית של ילדו.</a:t>
            </a:r>
            <a:endParaRPr/>
          </a:p>
          <a:p>
            <a:pPr marL="228600" lvl="0" indent="-228600" algn="r" rtl="1">
              <a:lnSpc>
                <a:spcPct val="80000"/>
              </a:lnSpc>
              <a:spcBef>
                <a:spcPts val="1000"/>
              </a:spcBef>
              <a:spcAft>
                <a:spcPts val="0"/>
              </a:spcAft>
              <a:buClr>
                <a:schemeClr val="dk1"/>
              </a:buClr>
              <a:buSzPts val="2590"/>
              <a:buChar char="•"/>
            </a:pPr>
            <a:r>
              <a:rPr lang="iw-IL" sz="2590">
                <a:latin typeface="Aharoni"/>
                <a:ea typeface="Aharoni"/>
                <a:cs typeface="Aharoni"/>
                <a:sym typeface="Aharoni"/>
              </a:rPr>
              <a:t>במצב שהורה שאינו מייצג את ילדו כ"ישות מנטלית" אלא רק כ"ישות מתנהגת" הילד יפתח ייצוג עצמי לא רפלקטיבי ויתנהג בהתאם. ילד כזה יתקשה לראות אחרים כישויות רפלקטיביות, בעלות עולם פנימי ועל כן יתקשה להבין או לנבא את התנהגותן. </a:t>
            </a:r>
            <a:endParaRPr/>
          </a:p>
        </p:txBody>
      </p:sp>
      <p:pic>
        <p:nvPicPr>
          <p:cNvPr id="134" name="Google Shape;134;p4"/>
          <p:cNvPicPr preferRelativeResize="0"/>
          <p:nvPr/>
        </p:nvPicPr>
        <p:blipFill rotWithShape="1">
          <a:blip r:embed="rId3">
            <a:alphaModFix/>
          </a:blip>
          <a:srcRect/>
          <a:stretch/>
        </p:blipFill>
        <p:spPr>
          <a:xfrm>
            <a:off x="149902" y="0"/>
            <a:ext cx="2735382" cy="1177145"/>
          </a:xfrm>
          <a:prstGeom prst="rect">
            <a:avLst/>
          </a:prstGeom>
          <a:noFill/>
          <a:ln>
            <a:noFill/>
          </a:ln>
        </p:spPr>
      </p:pic>
      <p:pic>
        <p:nvPicPr>
          <p:cNvPr id="135" name="Google Shape;135;p4"/>
          <p:cNvPicPr preferRelativeResize="0"/>
          <p:nvPr/>
        </p:nvPicPr>
        <p:blipFill rotWithShape="1">
          <a:blip r:embed="rId4">
            <a:alphaModFix/>
          </a:blip>
          <a:srcRect/>
          <a:stretch/>
        </p:blipFill>
        <p:spPr>
          <a:xfrm>
            <a:off x="8553684" y="6364181"/>
            <a:ext cx="3407959" cy="493819"/>
          </a:xfrm>
          <a:prstGeom prst="rect">
            <a:avLst/>
          </a:prstGeom>
          <a:noFill/>
          <a:ln>
            <a:noFill/>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39"/>
        <p:cNvGrpSpPr/>
        <p:nvPr/>
      </p:nvGrpSpPr>
      <p:grpSpPr>
        <a:xfrm>
          <a:off x="0" y="0"/>
          <a:ext cx="0" cy="0"/>
          <a:chOff x="0" y="0"/>
          <a:chExt cx="0" cy="0"/>
        </a:xfrm>
      </p:grpSpPr>
      <p:sp>
        <p:nvSpPr>
          <p:cNvPr id="140" name="Google Shape;140;p5"/>
          <p:cNvSpPr txBox="1">
            <a:spLocks noGrp="1"/>
          </p:cNvSpPr>
          <p:nvPr>
            <p:ph type="title"/>
          </p:nvPr>
        </p:nvSpPr>
        <p:spPr>
          <a:xfrm>
            <a:off x="838200" y="978708"/>
            <a:ext cx="10515600" cy="1080631"/>
          </a:xfrm>
          <a:prstGeom prst="rect">
            <a:avLst/>
          </a:prstGeom>
          <a:noFill/>
          <a:ln>
            <a:noFill/>
          </a:ln>
        </p:spPr>
        <p:txBody>
          <a:bodyPr spcFirstLastPara="1" wrap="square" lIns="91425" tIns="45700" rIns="91425" bIns="45700" anchor="ctr" anchorCtr="0">
            <a:normAutofit/>
          </a:bodyPr>
          <a:lstStyle/>
          <a:p>
            <a:pPr marL="0" lvl="0" indent="0" algn="r" rtl="1">
              <a:lnSpc>
                <a:spcPct val="90000"/>
              </a:lnSpc>
              <a:spcBef>
                <a:spcPts val="0"/>
              </a:spcBef>
              <a:spcAft>
                <a:spcPts val="0"/>
              </a:spcAft>
              <a:buClr>
                <a:schemeClr val="dk1"/>
              </a:buClr>
              <a:buSzPts val="4000"/>
              <a:buFont typeface="Aharoni"/>
              <a:buNone/>
            </a:pPr>
            <a:r>
              <a:rPr lang="iw-IL" sz="4000">
                <a:latin typeface="Aharoni"/>
                <a:ea typeface="Aharoni"/>
                <a:cs typeface="Aharoni"/>
                <a:sym typeface="Aharoni"/>
              </a:rPr>
              <a:t>תפקיד ההורים בפיתוח הפונקציה הרפלקטיבית</a:t>
            </a:r>
            <a:endParaRPr sz="4000"/>
          </a:p>
        </p:txBody>
      </p:sp>
      <p:sp>
        <p:nvSpPr>
          <p:cNvPr id="141" name="Google Shape;141;p5"/>
          <p:cNvSpPr txBox="1">
            <a:spLocks noGrp="1"/>
          </p:cNvSpPr>
          <p:nvPr>
            <p:ph type="body" idx="1"/>
          </p:nvPr>
        </p:nvSpPr>
        <p:spPr>
          <a:xfrm>
            <a:off x="838200" y="2155853"/>
            <a:ext cx="10515600" cy="4351338"/>
          </a:xfrm>
          <a:prstGeom prst="rect">
            <a:avLst/>
          </a:prstGeom>
          <a:noFill/>
          <a:ln>
            <a:noFill/>
          </a:ln>
        </p:spPr>
        <p:txBody>
          <a:bodyPr spcFirstLastPara="1" wrap="square" lIns="91425" tIns="45700" rIns="91425" bIns="45700" anchor="t" anchorCtr="0">
            <a:normAutofit/>
          </a:bodyPr>
          <a:lstStyle/>
          <a:p>
            <a:pPr marL="228600" lvl="0" indent="-228600" algn="r" rtl="1">
              <a:lnSpc>
                <a:spcPct val="90000"/>
              </a:lnSpc>
              <a:spcBef>
                <a:spcPts val="0"/>
              </a:spcBef>
              <a:spcAft>
                <a:spcPts val="0"/>
              </a:spcAft>
              <a:buClr>
                <a:schemeClr val="dk1"/>
              </a:buClr>
              <a:buSzPts val="2800"/>
              <a:buChar char="•"/>
            </a:pPr>
            <a:r>
              <a:rPr lang="iw-IL">
                <a:latin typeface="Aharoni"/>
                <a:ea typeface="Aharoni"/>
                <a:cs typeface="Aharoni"/>
                <a:sym typeface="Aharoni"/>
              </a:rPr>
              <a:t>סטרן מדבר על התפתחות "העצמי הסובייקטיבי" של התינוק, כשבאינטראקציה בין התינוק לאם המטרה העיקרית היא לחלוק עם האם חוויה סובייקטיבית כמו רגש או כוונה</a:t>
            </a:r>
            <a:endParaRPr/>
          </a:p>
          <a:p>
            <a:pPr marL="228600" lvl="0" indent="-50800" algn="r" rtl="1">
              <a:lnSpc>
                <a:spcPct val="90000"/>
              </a:lnSpc>
              <a:spcBef>
                <a:spcPts val="1000"/>
              </a:spcBef>
              <a:spcAft>
                <a:spcPts val="0"/>
              </a:spcAft>
              <a:buClr>
                <a:schemeClr val="dk1"/>
              </a:buClr>
              <a:buSzPts val="2800"/>
              <a:buNone/>
            </a:pPr>
            <a:endParaRPr>
              <a:latin typeface="Aharoni"/>
              <a:ea typeface="Aharoni"/>
              <a:cs typeface="Aharoni"/>
              <a:sym typeface="Aharoni"/>
            </a:endParaRPr>
          </a:p>
          <a:p>
            <a:pPr marL="228600" lvl="0" indent="-228600" algn="r" rtl="1">
              <a:lnSpc>
                <a:spcPct val="90000"/>
              </a:lnSpc>
              <a:spcBef>
                <a:spcPts val="1000"/>
              </a:spcBef>
              <a:spcAft>
                <a:spcPts val="0"/>
              </a:spcAft>
              <a:buClr>
                <a:schemeClr val="dk1"/>
              </a:buClr>
              <a:buSzPts val="2800"/>
              <a:buChar char="•"/>
            </a:pPr>
            <a:r>
              <a:rPr lang="iw-IL">
                <a:latin typeface="Aharoni"/>
                <a:ea typeface="Aharoni"/>
                <a:cs typeface="Aharoni"/>
                <a:sym typeface="Aharoni"/>
              </a:rPr>
              <a:t>האימהות מתגייסות להבין את המסר הסובייקטיבי יותר מאשר את ההתנהגות ונוטות לבטא את הבנתן בהתנהגות נבדלת מזו של הילד אבל נושאת עימה אותו מסר סובייקטיבי.</a:t>
            </a:r>
            <a:endParaRPr/>
          </a:p>
          <a:p>
            <a:pPr marL="228600" lvl="0" indent="-228600" algn="r" rtl="1">
              <a:lnSpc>
                <a:spcPct val="90000"/>
              </a:lnSpc>
              <a:spcBef>
                <a:spcPts val="1000"/>
              </a:spcBef>
              <a:spcAft>
                <a:spcPts val="0"/>
              </a:spcAft>
              <a:buClr>
                <a:schemeClr val="dk1"/>
              </a:buClr>
              <a:buSzPts val="2800"/>
              <a:buChar char="•"/>
            </a:pPr>
            <a:r>
              <a:rPr lang="iw-IL">
                <a:latin typeface="Aharoni"/>
                <a:ea typeface="Aharoni"/>
                <a:cs typeface="Aharoni"/>
                <a:sym typeface="Aharoni"/>
              </a:rPr>
              <a:t>זהו תהליך שנקרא "כוונון" שיוצר אינטימיות בין האם לתינוק. דוגמא</a:t>
            </a:r>
            <a:endParaRPr/>
          </a:p>
        </p:txBody>
      </p:sp>
      <p:pic>
        <p:nvPicPr>
          <p:cNvPr id="142" name="Google Shape;142;p5"/>
          <p:cNvPicPr preferRelativeResize="0"/>
          <p:nvPr/>
        </p:nvPicPr>
        <p:blipFill rotWithShape="1">
          <a:blip r:embed="rId3">
            <a:alphaModFix/>
          </a:blip>
          <a:srcRect/>
          <a:stretch/>
        </p:blipFill>
        <p:spPr>
          <a:xfrm>
            <a:off x="149902" y="0"/>
            <a:ext cx="2735382" cy="1177145"/>
          </a:xfrm>
          <a:prstGeom prst="rect">
            <a:avLst/>
          </a:prstGeom>
          <a:noFill/>
          <a:ln>
            <a:noFill/>
          </a:ln>
        </p:spPr>
      </p:pic>
      <p:pic>
        <p:nvPicPr>
          <p:cNvPr id="143" name="Google Shape;143;p5"/>
          <p:cNvPicPr preferRelativeResize="0"/>
          <p:nvPr/>
        </p:nvPicPr>
        <p:blipFill rotWithShape="1">
          <a:blip r:embed="rId4">
            <a:alphaModFix/>
          </a:blip>
          <a:srcRect/>
          <a:stretch/>
        </p:blipFill>
        <p:spPr>
          <a:xfrm>
            <a:off x="8553684" y="6364181"/>
            <a:ext cx="3407959" cy="493819"/>
          </a:xfrm>
          <a:prstGeom prst="rect">
            <a:avLst/>
          </a:prstGeom>
          <a:noFill/>
          <a:ln>
            <a:noFill/>
          </a:ln>
        </p:spPr>
      </p:pic>
    </p:spTree>
  </p:cSld>
  <p:clrMapOvr>
    <a:masterClrMapping/>
  </p:clrMapOvr>
</p:sld>
</file>

<file path=ppt/theme/theme1.xml><?xml version="1.0" encoding="utf-8"?>
<a:theme xmlns:a="http://schemas.openxmlformats.org/drawingml/2006/main" name="ערכת נושא Offic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TotalTime>
  <Words>1917</Words>
  <Application>Microsoft Office PowerPoint</Application>
  <PresentationFormat>Widescreen</PresentationFormat>
  <Paragraphs>163</Paragraphs>
  <Slides>29</Slides>
  <Notes>29</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29</vt:i4>
      </vt:variant>
    </vt:vector>
  </HeadingPairs>
  <TitlesOfParts>
    <vt:vector size="34" baseType="lpstr">
      <vt:lpstr>Aharoni</vt:lpstr>
      <vt:lpstr>Arial</vt:lpstr>
      <vt:lpstr>Calibri</vt:lpstr>
      <vt:lpstr>David</vt:lpstr>
      <vt:lpstr>ערכת נושא Office</vt:lpstr>
      <vt:lpstr>מנטליזציה</vt:lpstr>
      <vt:lpstr>מנטליזציה</vt:lpstr>
      <vt:lpstr>מדוע מנטליזציה חשובה</vt:lpstr>
      <vt:lpstr>מנטליזציה</vt:lpstr>
      <vt:lpstr>מנטליזציה קוגניטיבית מול רגשית</vt:lpstr>
      <vt:lpstr>מהי מנטליזציה (יכולת לרפלקטיביות)</vt:lpstr>
      <vt:lpstr>תפקיד ההורים בפיתוח הפונקציה הרפלקטיבית</vt:lpstr>
      <vt:lpstr>תפקיד ההורים בפיתוח הפונקציה הרפלקטיבית</vt:lpstr>
      <vt:lpstr>תפקיד ההורים בפיתוח הפונקציה הרפלקטיבית</vt:lpstr>
      <vt:lpstr>תפקיד ההורים בפיתוח הפונקציה הרפלקטיבית</vt:lpstr>
      <vt:lpstr>PowerPoint Presentation</vt:lpstr>
      <vt:lpstr>התינוק והילד צריך לחוות מיינד שמחזיק את המיינד שלו</vt:lpstr>
      <vt:lpstr>רמות מודעות הורית (ניוברגר, אסתר כהן)</vt:lpstr>
      <vt:lpstr>רמות מודעות הורית (ניוברגר, אסתר כהן)</vt:lpstr>
      <vt:lpstr>הרמה האגוצנטרית</vt:lpstr>
      <vt:lpstr>הרמה הקונבנציונאלית</vt:lpstr>
      <vt:lpstr>הרמה האינדוידואלית- מרוכזת בילד</vt:lpstr>
      <vt:lpstr>רמת מערכת היחסים</vt:lpstr>
      <vt:lpstr>תפקיד המשחק בפיתוח הפונקציה הרפלקטיבית</vt:lpstr>
      <vt:lpstr>פתוח רפלקטיביות כמטרה טיפולית מרכזית</vt:lpstr>
      <vt:lpstr>פתוח רפלקטיביות כמטרה טיפולית מרכזית</vt:lpstr>
      <vt:lpstr>   עידוד רפלקטיביות בתוך הטיפול (ע"פ פונגי וטרג'ה)</vt:lpstr>
      <vt:lpstr>עידוד רפלקטיביות</vt:lpstr>
      <vt:lpstr>PowerPoint Presentation</vt:lpstr>
      <vt:lpstr>דגשים בעבודה עם הורים עם ליקוי במנטאליזציה</vt:lpstr>
      <vt:lpstr> דגשים בעבודה עם הורים עם ליקוי במנטליזציה</vt:lpstr>
      <vt:lpstr>PowerPoint Presentation</vt:lpstr>
      <vt:lpstr>דגשים נוספים בעבודה עם הורים בסיכון גבוה  (סוזן מקדונה)</vt:lpstr>
      <vt:lpstr>לסיכום</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מנטליזציה</dc:title>
  <dc:creator>זאב</dc:creator>
  <cp:lastModifiedBy>Nataly Shpigler</cp:lastModifiedBy>
  <cp:revision>1</cp:revision>
  <dcterms:created xsi:type="dcterms:W3CDTF">2016-10-12T15:20:33Z</dcterms:created>
  <dcterms:modified xsi:type="dcterms:W3CDTF">2020-11-15T08:25:25Z</dcterms:modified>
</cp:coreProperties>
</file>